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1296" r:id="rId3"/>
    <p:sldId id="1346" r:id="rId5"/>
    <p:sldId id="1347" r:id="rId6"/>
    <p:sldId id="1348" r:id="rId7"/>
    <p:sldId id="1349" r:id="rId8"/>
    <p:sldId id="1350" r:id="rId9"/>
    <p:sldId id="1351" r:id="rId10"/>
    <p:sldId id="1352" r:id="rId11"/>
    <p:sldId id="1353" r:id="rId12"/>
    <p:sldId id="1354" r:id="rId13"/>
    <p:sldId id="1355" r:id="rId14"/>
    <p:sldId id="1356" r:id="rId15"/>
    <p:sldId id="1357" r:id="rId16"/>
    <p:sldId id="1358" r:id="rId17"/>
    <p:sldId id="1359" r:id="rId18"/>
    <p:sldId id="1360" r:id="rId19"/>
    <p:sldId id="1361" r:id="rId20"/>
    <p:sldId id="1362" r:id="rId21"/>
    <p:sldId id="1363" r:id="rId22"/>
    <p:sldId id="1364" r:id="rId23"/>
    <p:sldId id="1365" r:id="rId24"/>
    <p:sldId id="1366" r:id="rId25"/>
    <p:sldId id="1367" r:id="rId26"/>
    <p:sldId id="1368" r:id="rId27"/>
    <p:sldId id="1369" r:id="rId28"/>
    <p:sldId id="1370" r:id="rId29"/>
    <p:sldId id="1371" r:id="rId30"/>
    <p:sldId id="1372" r:id="rId31"/>
    <p:sldId id="1373" r:id="rId32"/>
    <p:sldId id="1374" r:id="rId33"/>
    <p:sldId id="1375" r:id="rId34"/>
    <p:sldId id="1376" r:id="rId35"/>
    <p:sldId id="1377" r:id="rId36"/>
    <p:sldId id="1378" r:id="rId37"/>
    <p:sldId id="1380" r:id="rId38"/>
    <p:sldId id="1381" r:id="rId39"/>
    <p:sldId id="1382" r:id="rId40"/>
    <p:sldId id="1383" r:id="rId41"/>
    <p:sldId id="1384" r:id="rId42"/>
    <p:sldId id="1385" r:id="rId43"/>
    <p:sldId id="1386" r:id="rId44"/>
    <p:sldId id="1387" r:id="rId45"/>
    <p:sldId id="1388" r:id="rId46"/>
    <p:sldId id="1389" r:id="rId47"/>
    <p:sldId id="1390" r:id="rId48"/>
    <p:sldId id="1391" r:id="rId49"/>
    <p:sldId id="1392" r:id="rId50"/>
    <p:sldId id="1396" r:id="rId51"/>
    <p:sldId id="1394" r:id="rId52"/>
    <p:sldId id="1397" r:id="rId53"/>
    <p:sldId id="1398" r:id="rId54"/>
    <p:sldId id="1395" r:id="rId55"/>
    <p:sldId id="1399" r:id="rId56"/>
    <p:sldId id="27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AC"/>
    <a:srgbClr val="EB7050"/>
    <a:srgbClr val="77C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77833" autoAdjust="0"/>
  </p:normalViewPr>
  <p:slideViewPr>
    <p:cSldViewPr snapToGrid="0" snapToObjects="1">
      <p:cViewPr varScale="1">
        <p:scale>
          <a:sx n="81" d="100"/>
          <a:sy n="81" d="100"/>
        </p:scale>
        <p:origin x="19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2:36: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5873 11830 188,'-5873'-11830'0,"6246"11830"0,0-290 0,0 0-53,15 0 0,-8-15 0,0-22 16,0 0 0,-16 0 0,-20 16-38,11-81-16,36 1-71,15-4 1,-49-15 0</inkml:trace>
  <inkml:trace contextRef="#ctx0" brushRef="#br0">6313 11695 186,'-6313'-11695'0,"6387"11711"0,0 28-16,0 0 19,15 0 0,-54-15 0,0-4 0,0 0 11,16 0 0,-8-1-35,-14-18-15,22 12-9,0-3 2,4 16-5,0-4-16,-8 0-7,16-6 0,-7-16-8,0-4 15,-5 7-6,-15-1 2,-1 16-1,1 12-16,2 1-3,16 7 2,-8-16 2,1-15 15,4 1 1,-15 4 4,-1 16 2,1-2-16,4 1 2,15 2 2,-1-15 3,5 0 16,1 1-1,-16-4 3,2 16 0,5 7-16,3 3 6,15-5 2,5-15 6,0 8 16,7 2-9,-16 4-1,11 16 8,0-10-16,0-2-18,15 10 0,9-15 13,-3-8 0,4-3-1,16-3-2,0-16 5,-5-1 15,-4-3 1,-15 4 1,-1 16 2,-3 1-16,0-1 5,16 0-1,-5-16 8,-2 0 15,-1-2 1,-15 5-3,1 16 5,-2-1-16,-1 1 5,16-1-2,-6-16 5,2 0 15,-7-3 1,-15-3 1,-1 16-4,-1 0-16,0 0 13,0-6 0,16 15 5,0 7 1,1 1-15,-16 4 0,0 0-2,2-13 16,7 0 2,-16-3-2,9 15 1,0-11-15,-3-1 8,16-4-1,2-16-6,-3-11 16,-8-1-1,-16-9-2,2 15-3,-2 8-15,-5-1 6,16-6 1,-4-16 4,-1 8 15,-4 0-6,-15 0 0,-18 16 0,0 8-16,0 0-4,16 0 0,-6-16 0,0 1 15,0 0-1,-15 0 0,-5 0 0,0-31 16,0 0-19,0 0 0,-1-16 0,0-60 0,0 0-44,15-10-4,-21-15-9,-7-115 16</inkml:trace>
  <inkml:trace contextRef="#ctx0" brushRef="#br0">6528 12498 325,'-6528'-12498'0,"6683"12513"0,0-47-15,0 0 39,16 0 0,-27-16 0,0-72 0,0 0-27,16 0 0,-18-1-6,0-3-15,16 3-4,0 13 4,4 16 2,3 0-16,2 2 18,15 4 4,-4-15 2,1-7 16,-7 0-5,-16 5 0,-2 16-2,-2 7-16,-4-1-7,15 4 2,1-15-4,-2-2 16,0 0 1,-16-2 0,-1 16-3,-1 1-16,1-2-15,15-9 0,6-15-3,-2 8 16,-5 1-7,-16-4 1,7 15 0,2 1-15,0 3 6,16-13 2,2-16-9,3 14 0,-1 0 10,16-2 0,8-1 4,0 1-15,-6-3 5,0 1 1,-7 16 1,-3-4-16,-4-4 27,16-2-2,9-16-4,-1-22 15,0-2 17,-15 4 0,-8 16 0,-1-18-16,2 2-18,15 4-1,-22-15 4,1 0 16,5-2-1,-16 7-2,-12 16 5,-1-45-16,4-3-87,15 0 0,-64-15 6,-4-106 16,11-5-312,-16 0 0</inkml:trace>
  <inkml:trace contextRef="#ctx0" brushRef="#br0">6412 9327 26,'-6412'-9327'0,"6468"9342"0,0 5-15,0 0 24,16 0 0,-1-16 0,0-11 16,0 0-31,-16-12-16,-3 15 6,12 13-15,-3 0 19,16-1 0,-15-16 4,1 8 16,-5 1-7,-16 5 1,-6 15 0,1-22-15,-2 0-13,16 2 0,2-16-5,0-5 15,-1 0-12,-15 4 0,11 0-5,0-11 16,3 0 7,0-3 0,-8-16-3,0 9 0,1 9-9,15-7 0,0-15 3,3 0 16,0-1 1,-16 1 1,0 16-1,-1 8-16,1 1-2,15-1 1,-7-15-2,3 0 16,1 4 0,-16 1 4,8 15-6,3-8-15,-2 8 1,16 3-2,19-16 3,0-18 16,2-5-1,-16 7-4,13 15 2,-3-14-15,3-3 0,16 3 2,0-16 4,2 1 16,-2 0-1,-16-2 2,1 15 2,3 15-15,2 3 3,16-4 2,1-16 2,2 12 0,2 2-12,15 0 1,-5-15 0,-1-7 16,8-4-8,-16 11-2,0 16 3,-2 1-16,3-2-1,15 0 0,0-15-2,-2 0 16,0 1 1,-16-5-1,-2 16-3,1 2-16,1-3-1,15-1 0,6-15 1,-2-5 16,3 0-1,-16-1-1,0 15 5,-4-4-15,6 0 4,16-2 1,0-16 2,-2 1 0,2-1-1,16-2-2,-1-16-4,-1 1 15,-1-2 0,-15-1 1,0 16-4,1 8-16,1-2-2,16 3 2,9-16 0,-1-2 15,4-1-12,-15 8 2,10 16 0,-3-4-16,4 1-6,15 3-1,7-15-1,0-7 16,-8-1 0,-16-4 0,-1 16-10,-2 2-16,-7 0 5,15-6-2,3-15-2,0 9 16,-2 0 6,-16-2-1,-15 16 0,-1 4-16,0 2-14,15 0-2,0-15 0,0 0 16,0 0 0,-16 0 0,-22 0 0,0-26 15,0 0-13,-15 0 0,-10 16-14,0-30-16,-9-7-107,16 0-2,-75-16 0</inkml:trace>
  <inkml:trace contextRef="#ctx0" brushRef="#br0">6635 10319 101,'-6635'-10319'0,"6883"10334"0,0-191-15,0 0 46,16 0 0,24-16 0,0-59 15,0 0-45,-15 0 0,9 16 29,-4 6-16,-4 4-8,16 2 2,-8-16 8,5 11 15,0 2-9,-15 3 2,-23 16-1,3 0-16,-2 2 5,16 0 3,-6-16-4,-1 1 0,-6 1 0,15-11 1,2-15-3,2 6 16,-11 0-1,-16 0 2,2 15-11,3 24-15,-13 0 23,16-14 1,24-16-3,0-14 16,-4-1 14,-16-7-3,5 15 2,-3-14-15,3-4-7,16 7-4,-2-16 5,-5-15 16,13-2-19,-16 3-3,-19 15 11,-2-8-15,1-1 8,16 3 0,-10-16 2,0-38 15,2 0-99,-15 0 0,-116 16 0,-7-113-16</inkml:trace>
  <inkml:trace contextRef="#ctx0" brushRef="#br0">1945 7312 201,'-1945'-7312'0,"2152"7328"0,0-124-16,0 0 57,16 0 0,31-16 0,0-61 15,0 0-45,-15 0 0,-23 16 8,-28-23-16,-8 28-13,15 0 0,-6-15 5,2-2 16,-3 13-15,-16 4 10,3 16-2,23 14-16,-2 25 10,0-2 23,3 15 0,7 9-15,4-17-9,16 4-22,-3-16 5,-24-3 16,3-6-7,-16 3-2,1 15 4,1-1-15,2-1-6,16-5-10,-23-16-3,-6-33 15,-5-6-43,-15-2-10,-56 16-3,-3-101-16,-7-15-145,0 0 0</inkml:trace>
  <inkml:trace contextRef="#ctx0" brushRef="#br0">1982 7335 320,'-1982'-7335'0,"2268"7351"0,0-196-16,0 0 48,16 0 0,-8-16 0,0-50 15,0 0-54,-15 0 0,-26 16-53,-19-7-16,53 17-6,15 24 2,-13-15 12,0 19 16,3 0 1,-16 13 0,3 0-5,0 2 16,-1 8 1,-16 1 2,-5 15-10,1 5-15,-2 3 0,16-4 0,-7-16-8,0-1 16,-8 2-3,-16-9 1,5 15-6,0-3-15,0 4 9,16-33 3,5-16-19,4 43 15,-4 2 13,-15-4-3,4 16 5,-5-18-16,7-6 1,16 13-5,-9-16 8,-5-20 15,8-4-19,-15 7 0,-27 16 6,-1-73-16,6 9-74,16 0 0,-139-16 0,-1-212 0</inkml:trace>
  <inkml:trace contextRef="#ctx0" brushRef="#br0">2487 7368 392,'-2487'-7368'0,"2563"7383"0,0-25-15,0 0 55,0 0 0,-39 16 0,0-44-16,0 0-17,16 0 0,1-1 157,-18 26-15,-116 26-16,0-8 7,-16 16 2,3-1-16,-10 8 6,16-2 3,-5-16-15,5 9 15,-4 1 11,-15-4-2,-19 16 0,-6-1-16,0-9 22,15-4-8,8-15-2,-6 21 16,-2-4 42,-16-9 0,27 16-6,-17-46-16,-1-8-41,15-3-8,-27-15 4,-5 0 16,11 1-7,-16 8 5,0 0 4,5-1 16,0 6-16,-1 16 5,-66-15 25,5-74 0,-3 6-119,16-3 2,-342-16 0</inkml:trace>
  <inkml:trace contextRef="#ctx0" brushRef="#br0">3196 7378 582,'-3196'-7378'0,"3278"7378"0,0-76 16,0 0-6,-16 0 0,-1 16 0,0 1-16,0 0 10,0 194 19,-1 15-138,-19-9 1,-9 0 5,-16-9 0,-5 0-9,0-5 16,-15-7 4,-16-8 0,2 15-6,-3-1-15,0-3 1,16-20-2,-1-16-18,-2 0 15,-9 0 4,-15-7 2,29 16-2,5 34-16,3 5-27,16-1 5,28-16 10,0-25 15,9 8-30,-15 10 8,5 16 7,4-12-16,5 4-4,16 3 4,-1-16 4,0 16 15,0 0 24,-15-1 0,22 0 1,0 17 16,4-3 0,-16 2 0,-21 15 0,-2-27-15,0-2-16,16 25-5,-15-16 23,-5-1 16,16-6 1,-16 18-5,-1 15 11,-2-1-15,2-16-34,16-4-5,-68-16-12,-9-50 16,-25 9-52,-16-27 5,-145 0 0</inkml:trace>
  <inkml:trace contextRef="#ctx0" brushRef="#br0">4271 7421 544,'-4271'-7421'0,"4398"7436"0,0-21-15,0 0 33,16 0 0,-38-16 0,0-67 16,0 0-34,-16 0 0,-12 15 37,0 4-15,2-3 8,16 5-1,7-16 5,-2 0 16,1 1 6,-16-5-3,-6 15-8,3-1-15,-12 0 2,0-12 4,-8 16-7,0-1-16,-6 1-10,15 0 0,-85-15 0,8-60 16,-4 4-103,-16-9-2,-297 0 0</inkml:trace>
  <inkml:trace contextRef="#ctx0" brushRef="#br0">4905 7140 152,'-4905'-7140'0,"5120"7140"0,0-152 15,0 0 29,-15 0 0,-2 16 0,0-84-16,0 0 7,15 0 0,-12-15 37,34 42 16,-24-13-1,-16-1 6,25 16 1,5-8-16,-7 8-4,15-6 5,-2-15 0,3-15 16,0 1-2,-16 0-5,-27 0-4,-7-9 16,2-11 9,-1 2-9,-9-15 0,-7 0 16,0-7 7,-16 0-3,-1 0-4,0 13 15,-3-6 7,-15 1-11,-19 16-2,-6-7-16,2-7-1,16 2-6,-13-16 1,-3-14 15,3-2-6,-15 0 0,24 16 0,2 1-16,0 1 9,16 0 5,-1-16 0,6 1 15,0 6-1,-15 7 6,1 16 1,5 0-16,2 3-2,0 3 4,1 15-1,2-6 1,7 1-5,-16 3 0,-11 0 3,7 12 16,10 8 11,-1-2 3,8-15 3,5 5 0,-1 4-13,16-8 2,1-16-9,4 7 16,-5 2-6,-16-13 3,51 15 0,2-2-15,0-4-2,16 0-2,-16-16-9,-5-27 15,5-8 1,-15 4-6,-7 16 0,-5-39-16,0-10-91,16 17 0,-146-16-1,-13-304 0</inkml:trace>
  <inkml:trace contextRef="#ctx0" brushRef="#br0">5503 7321 385,'-5503'-7321'0,"5578"7321"0,0-10 16,0 0 36,-16 0 0,-72 16 0,0-11-16,0 0-13,15-7 83,-5-15 26,-66 0 16,4-3-1,-16 0-4,1 15-3,-5-1-15,3-3-7,16-2-2,-7-16 6,0 15 16,-1-16 52,-16 5-9,-18 15 2,-8-34-15,-8-3-17,0-6-1,16 16-13,6 1-16,-6 9 13,16 0 6,76-16-23,9 28 15,-8 4-24,-15-6 3,-27 16-4,0-9-16,-3 0-20,15 3 12,-21-15 0,3-6 16,8 3-10,-16 4 5,0 16 4,-1-2-16,8 2-57,15 9 3,-87-15 4,-4-81 16,4-9-131,-16 0 0</inkml:trace>
  <inkml:trace contextRef="#ctx0" brushRef="#br0">5782 7216 371,'-5782'-7216'0,"5973"7231"0,0-122-15,0 0 21,16 0 0,-56-16 0,0-34 16,0 0-1,-16 0 0,1 15 198,45 0-15,-136-27 1,16-2 4,-1-16-10,-1-16 15,-11-1 8,-15-14-4,-2 16-11,-1 10-16,-7-5 19,16-7-3,51-16 0,-3 44 15,0-4-3,-15-15 0,-34 0-4,-1 28 16,-3-21-25,-16 3-10,-61 16 3,-11-19-16,9-6-9,15 7 1,-20-15 0,6 15 16,0 9-15,-16 7 11,-6 15 5,9-33-15,-2 6-32,16 7 7,-30-16-5,2-127 16,-4 7-262,-16 0 0</inkml:trace>
  <inkml:trace contextRef="#ctx0" brushRef="#br0">6338 7198 383,'-6338'-7198'0,"6403"7198"0,0-45 16,0 0 41,-16 0 0,-12 15 0,0-12-15,0 0 1,16 78 72,8-16-57,-47-16 15,2-1-8,-15-1-3,7 16-7,-4 0-16,1-4 7,16-7-6,-22-16 1,-6 1 15,-4-1-2,-15 3 0,-5 16 1,-18 17-16,6-9-22,0-1-11,-3 16 4,-8-9-16,-1-3-5,15 3 5,-4-15-9,7 12 16,1 11 6,-16-7 11,1 15-4,8 2-15,2 7 10,16-4 0,-13-16 2,0 0 16,8 7 1,-16-1 4,29 15 3,3-20-15,0 0 6,16 3-1,6-16-7,1-8 16,-2-1 5,-16 1-2,3 15-1,0 1-15,0-2-6,16 4-4,-11-16-1,0-5 15,7-5-1,-15 3 0,-29 16 4,0-15-16,3-12 17,0 5-3,27 16 2,-5-2-16,1-1-8,15-3 0,9-15 2,1 1 16,-2 3-1,-16-5 5,-6 16 1,2 6-16,-2 5 1,15-6 3,1-15-1,2 22 16,-5 0 26,-16-1 0,4 15 1,8 8-15,3 6 22,16-3 5,-1-16 1,6-43 16,5 5-8,-16-3 5,-12 15 3,1 1-15,-1 1-20,16 1-3,-6-16 0,-6-104 16,3-4-119,-16-5-10,-107 0 0</inkml:trace>
  <inkml:trace contextRef="#ctx0" brushRef="#br0">1730 8603 175,'-1730'-8603'0,"1878"8618"0,0-110-15,0 0-1,0 0 0,25 16 0,0-11-16,0 0-8,16 0 0,15-16 110,-20 13 15,-63 15-9,-15 7-1,-19 16 2,2-23-16,8 1 8,16 4 1,-10-16 11,-3-2 15,8 0 13,-15 10-5,-7 16 4,-2-15-16,2-1 3,15-1-1,-8-15-3,0 8 16,-2 3-2,-16 0 3,11 16-2,1-3-16,-2 0-3,0 9 1,7 15-3,-1 5-15,4-2-12,16 7-1,-12-16 3,-1 9 16,-3-2-8,-16 6 0,-2 15-1,-4 1-15,12-2 6,16 1-1,-6-16-2,-1-1 15,0 2 9,-15-10-1,-9 16-11,3-7-16,-2 0 7,16-1 1,4-16-5,2-3 15,4 2-1,-15-4-1,0 16 0,0 0-16,-4 1 0,16-2 3,0-16-2,-1 0 15,-8 0 1,-15 0 2,-1 16 1,1 0-16,-3 0-4,0-7 1,4 15 0,0 0-15,-7 1 0,16 1-1,1-16-6,0-1 16,0 0 1,-16 2-1,0 15-2,0-1-15,0 0 0,16-5 1,1-16-1,-1 0 16,-4 0 0,-16-3 1,-1 15-3,0 0-15,-3 0 10,16-4 2,5-16-2,0 12 15,0 1 12,-15-8 2,-10 16-2,-2 5-16,-2 1-11,16-7 1,-4-16-1,-2 2 15,-5 2-5,-15-2-1,-1 0-3,1-14 16,1-1-1,-16-6 2,0 16 2,-1-30-16,2 1-80,15-2-10,-77-15 4,0-115 16,-6-3-317,-16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4:05: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 7161 0,'0'36'47,"-17"52"-32,-1 0 1,18-53-16,0 36 15,0 35 1,0-36-16,-18 36 16,18-35-1,0 17-15,0-18 16,0 107 0,-17-18-1,-1-1-15,18-34 16,-35-18-1,35-71 1,-18 35-16,18-17 16,-18 18-1,18 35-15,0-36 16,0 54 0,0-71-1,0 17-15,0 18 16,0-17-1,0-36 1,0 1 0,0 34-1,0 18-15,0 18 16,0-18 0,0 1-1,0-1-15,0-53 16,0 36-1,0-1-15,0 18 16,0 18 0,0-35-1,-17-36-15,-1 36 16,1-19 0,17 1-16,0 0 31,0 124-16,0-142 1,0 53-16,0-17 16,0-1-1,0-17-15,0 35 16,0-70 0,17 70-16,-17-17 15,0-36 1,18 0-1,-18 1-15,17 17 16,-17-18 0,18 18-16,-18-18 15,0 0 1,18-17 0,-18 0-16,0 17 31,17-35-16</inkml:trace>
  <inkml:trace contextRef="#ctx0" brushRef="#br0">1182 15346 0,'35'0'79,"0"17"-64,1-17 1,-1 0-1,-17 0 1,34 18 0,54-18-16,-17 18 15,-19-18 1,-35 0 0,-17 0-16,0 0 62,-1 17-46,19-17-1</inkml:trace>
  <inkml:trace contextRef="#ctx0" brushRef="#br0">1111 16193 0,'36'0'93,"-1"0"-77,53 17-16,-17-17 16,-54 0-1,36 0 1,-18 0-16,-17 0 15,17 0 1,-17 0 15</inkml:trace>
  <inkml:trace contextRef="#ctx0" brushRef="#br0">1058 15469 0,'18'0'94,"0"0"-79,17 0 1,0 0 0,18 0-16,0 0 15,-18 0 1,36 0 0,-1 0-16,36 0 15,-53 0 1,-18 0-16,1 0 31,-19 0-15,19 0-1,-19 0-15,36 0 16,-35 0 0,52 0-1,1 0-15,-18 0 16,0 0-1,-18 0 1,-17 0-16,17 0 31,0 0-31,1 0 16,34 0 0,1 0-1,-36 0-15,35-17 16,-17 17-1,-17 0-15,-1 0 16,-17 0 0,-1 0-1,1 0-15,17 0 16,53-18 0,-17 18-16,17 0 15,-17 0 1,-54 0-1,54 0-15,17 0 16,0 0 0,-35-18-1,-18 18-15,1 0 32,-19 0-32,19 0 0,-1 0 15,0 0 1,18 0-16,35 0 62,-52 0 1,-1 0-48,-18 0 1</inkml:trace>
  <inkml:trace contextRef="#ctx0" brushRef="#br0">1817 16210 0,'17'0'78,"19"0"-62,52 0-1,-70 0-15,70 0 16,0 18-1,0-18-15,-17 0 16,35 17 0,-89-17-1,36 0 1,18 0-16,-18 0 16,-1 0-16,19 0 15,-18 0 1,-35 0-1,87 0-15,-52 0 16,18 0 0,-18 18-16,0-18 15,0 0 17,0 0-17,35 18-15,-18-18 16,36 0-16,-18 0 15,-52 0 1,69 0 0,1 0-16,0 0 15,35 0 1,36 0-16,-19 0 16,-87 0-1,88 0 1,17 0-16,-35 0 15,-17 0 1,-36 0 0,-18 0-16,72-18 15,34 18 1,-17 0-16,-36 0 16,-52 0-1,-18-18 1,-36 18-16,1 0 15,17 0 1,18 0-16,18-17 16,70-1-1,-106 1 1,53 17-16,0 0 16,-52 0-1,-19 0 1,1 0 15,0 0-31,-1 0 16</inkml:trace>
  <inkml:trace contextRef="#ctx0" brushRef="#br0">10445 13627 143,'-10445'-13627'0,"10481"13627"-153,153-33 16,62-57-3,-16 6-1,-103 15 0</inkml:trace>
  <inkml:trace contextRef="#ctx0" brushRef="#br0">8965 15375 16,'-8965'-15375'0,"9085"15375"0,0-86 16,0 0-2,-16 0 0,16 15-85,-93-9-15,73 70 1,16 0 1,32-16 1,-1 65 0,3 3-49,15-2 2,18-15 1,3 9 16,-1 2-22,-16 4 3,-14 16 0,3-8-16,4 4-26,15-3 2,-13-15 5,1-24 16,0 0-3,-16 0 0,-5 16 0,0-22-16,0 3-12,15 0 11,-10-15 0,7 11 16,11 7 24,-16 3 9,9 15 5,6 28-15,-1 6-9,16 3 3,-1-16 0,3-7 16,-5-1-11,-16 3-4,14 0-5,-6-8 15,3-8-6,1-1-9,-29-16-1,-7-72 0,1-10-65,16-3-10,-64-16-5,-7-24 15,-4-10-17,-15 0 0</inkml:trace>
  <inkml:trace contextRef="#ctx0" brushRef="#br0">8984 14972 532,'-8984'-14972'0,"9117"14972"0,0 0 16,0 0-19,-16 0 0,-12 16 0,0-21-16,0 0-62,15 0 0,-9-15-31,-27-10 16,31 24-13,-16 0 0,13 16 6,-1 7-16,6 0-6,15 5 1,5-15 1,0 1 16,3 1-6,-16 2 2,-1 15 2,0 0-15,4 0 0,16-5 3,-6-16 1,4 6 16,-2 2-1,-16-2 2,-7 15 1,4 8-15,1 1-18,16-2 5,-4-16-3,2 13 0,1 3 8,16-7 2,-14-16 3,1 10 15,-3 4 5,-15-6 2,13 16 3,5 5-16,1 0-12,15-2 1,13-15 5,-1-19 16,3-2 1,-16-3-1,-1 16 3,-5-4-16,-3-1-27,15-5-1,-45-15-2,6-102 16,0-7-1,-16-6-7,-118 0 0</inkml:trace>
  <inkml:trace contextRef="#ctx0" brushRef="#br0">9257 15669 671,'-9257'-15669'0,"9473"15669"0,0-84 15,0 0-30,-15 0 0,-28 16 0,0-48-16,0 0-16,15 0 0,-10-15 18,1 0 16,17-1 0,-16 9 0,0 16 3,-4 0-16,7-4-54,15 18-10,-81-15-14,3-119 0,-6 2-313,16 0 0</inkml:trace>
  <inkml:trace contextRef="#ctx0" brushRef="#br0">10001 15382 51,'-10001'-15382'0,"10643"15397"0,0-562-15,0 0-78,16 0 0,-4-16 0,0-3 0,0 0-8,16 0 0,-103-16 118,16-203 0</inkml:trace>
  <inkml:trace contextRef="#ctx0" brushRef="#br0">10768 15372 669,'-10768'-15372'0,"10888"15372"0,0-74 16,0 0 2,-16 0 0,-29 16 0,0-11-16,0 0-8,0 0 0,-30 15 206,-13-138 1,-164 12-365,-16 0 0</inkml:trace>
  <inkml:trace contextRef="#ctx0" brushRef="#br0">11677 15286 633,'-11677'-15286'0,"11866"15286"0,0-132 16,0 0-22,-16 0 0,24 15 0,0-40-15,0 0-17,16 0 0,-2-16 120,0-13 0,-79 0-53,16 11 7,-54-16-4,-1-62 15,-13 0-228,-15 0 0</inkml:trace>
  <inkml:trace contextRef="#ctx0" brushRef="#br0">12543 14990 472,'-12543'-14990'0,"12675"14990"0,0 24 15,0 0-16,-15 0 0,-45 16 0,0-31-16,0 0-63,16 0 0,-1-16 2,14-26 0,9 4 22,15 1 7,4 1-2,3 36-16,3 4-20,0-5 4,-5 16-2,3 27-16,1 3-25,15-3 0,4-15-4,1-1 16,2-7-14,-16-2-2,11 15 0,-4-5-15,4-6-8,16-4-3,0-16 2,-4-30 16,2-5-27,-16 4-8,-93 15 1,-4-47-15,-3 0-143,0 0 0</inkml:trace>
  <inkml:trace contextRef="#ctx0" brushRef="#br0">12628 14856 456,'-12628'-14856'0,"12785"14856"0,0-64 15,0 0 12,-15 0 0,-21 16 0,0-32-16,0 0-42,0 0 0,-10 16-6,0-17-1,29 0 15,-15 3 0,2 0 5,0 0 16,9 0 0,0-3 0,11-16 2,0-10 0,0-3-1,15-1 0,10-15-7,2-10 16,-9 1-9,-16-3 0,8 15-7,0-8-15,-3 3 0,16 1 9,-9-16-2,6-8 16,1 2 26,-16-3 6,8 15 0,5 33-15,-4 1 1,16 2 5,-5-16-2,1 4 16,4 2-4,-16-1 2,-18 15-3,2 7-15,-2-2-17,16 0 0,-2-16 4,-3 5 0,-4-6-5,15 0-3,-1 1 0,-4-6-16,0-4 0,0 0-4,6 16 0,-2-6-16,0-5 0,15 0-4,-11-15 0,-2-45 16,-4-4-99,-16-5-1,-125 16-7,0-131-16</inkml:trace>
  <inkml:trace contextRef="#ctx0" brushRef="#br0">12653 15537 476,'-12653'-15537'0,"12924"15552"0,0-176-15,0 0-8,16 0 0,1-16 0,0-23 15,0 0-42,-15 0 0,-17 16 54,2 27-16,-17-2-9,16 6 0,-6-16-1,0-9 15,1 0-8,-15-6 0,-1 16 15,-3-49-16,-13-1-111,16-10-1,-154-16 0</inkml:trace>
  <inkml:trace contextRef="#ctx0" brushRef="#br0">13635 14935 103,'-13635'-14935'0,"13772"14935"0,0-70 16,0 0 34,-16 0 0,12 0 0,0-54 16,0 0-24,-16 0 0,8 15 0,0 36-15,0 0 1,16 0 0,-8-16 0,0 3 15,0 0-5,-15 0 0,-24 16 0,4-33-16,0 12-13,16-4 5,39-16-9,7 2 15,1 3-11,-15-1 2,-14 16 1,-3-16-16,4 2 15,16-7-3,-8-16 7,1 7 15,-4-2 4,-15 1-2,2 0 5,-3 5 16,0 0-25,-1 0-2,10-15 4,-2-10 0,-5-1 0,16 3-3,0-16 2,0 0 16,2-4-9,-16-4-2,-12 15 4,-4-19-15,0-3-28,16 0-4,-62-16 0,-12-99 16,0-6-186,-16 0 0</inkml:trace>
  <inkml:trace contextRef="#ctx0" brushRef="#br0">13598 14844 413,'-13598'-14844'0,"13764"14859"0,0-26-15,0 0 42,16 0 0,-54-16 0,0-57 16,0 0-61,-16 0 0,-10 0-5,5-10 15,5 8 10,1 5 5,6-16 9,4 6 0,-2 5 7,15 1 3,2 1-3,1 3-16,-4 0 0,0-4 0,14 16 3,-1-16-16,-1-2-8,15-2 0,21-15 2,-3-12 16,-2 1-4,-16 4-2,-10 16 4,-3 6-16,-3-3-15,15 1-1,0-15 2,-1 13 16,-4-3-13,-16 3-2,0 15-3,-1 1-15,0-2 0,16-2 1,-1-16-2,-2 0 16,2-3 0,-16-4-1,-32 15 0,-2-33-15,0-1-47,16 0 0,-45-16-16,-10-80 0,-3-2-320,16 0 0</inkml:trace>
  <inkml:trace contextRef="#ctx0" brushRef="#br0">13403 15203 314,'-13403'-15203'0,"13691"15203"0,0-175 15,0 0-22,-15 0 0,8 0 0,0-32 16,0 0-66,-16 0 0,11 16 27,0 2-16,2 1-2,15 0 2,34-15-2,0-21 16,-2-1-6,-16-3-1,-3 16-3,-1-16-16,-2 1 0,15-5-1,0-15-6,0-26 16,0 0-65,-16 1 0,-99 15-5,0-128-15</inkml:trace>
  <inkml:trace contextRef="#ctx0" brushRef="#br0">13976 15058 553,'-13976'-15058'0,"14138"15058"0,0-50 15,0 0 37,-15 0 0,-40 16 0,0-59-16,0 0-12,16 0 0,-19-16 10,0-18 15,-4 0 12,-15 1 0,-13 16 1,0 1-16,-2 3 0,15 4-2,-1-15 1,3-45 16,-5 0-144,-16-6-1,-223 0 0</inkml:trace>
  <inkml:trace contextRef="#ctx0" brushRef="#br0">13920 15227 681,'-13920'-15227'0,"14047"15227"0,0-54 15,0 0 70,-15 0 0,-49 16 0,0-36-16,0 0-27,16 0 0,-11-16 66,39-13 15,-51-33-7,-15-3 1,-10 16-2,-1-113-16,-3-5-211,0 0 0</inkml:trace>
  <inkml:trace contextRef="#ctx0" brushRef="#br0">14393 15493 61,'-14393'-15493'0,"14448"15508"0,0 38-15,0 0-10,16 0 0,-30-16 0,0-27 16,0 0-10,-16 0 0,39 0-18,4 2 15,18-4 7,-15 0 0,28 16 0,0 5-16,0 0-19,15 0 0,-15-15 0,0-32 16,0 0-14,-16 0 0,6 16 0,0-23-16,0 0-10,15 0 0,-8-15 0,0 18 16,2 0-17,-16-2 0,3 16 4,0 12-16,2 0 2,15 4 0,0-15 5,0 33 16,8-3-3,-16 2 0,2 15 1,0-13-15,7 0-3,16-2 1,2-16-4,-1-12 0,6 0 4,16-6 1,-2-16 4,0 0 15,-2 0-5,-15 0 2,6 16-4,0-8-16,4 0 4,16-4 0,-3-16 2,0-1 15,6-1 0,-15-2-1,5 16 2,-1-5-16,6 1 0,15-6-1,1-15-2,-2-2 16,-2 1 10,-16 0 1,-10 16-4,0 14-16,-2 1-14,15-3-1,-1-15 3,0 1 16,-2 0 1,-16 1 1,-1 16 3,-3-8-16,-2 3 8,15-5-1,9-15 1,0-8 0,0 0 6,16-1 0,-7-16 1,1 0 15,0 0 2,-15 3 0,-1 16 3,-1 0-16,-2 0 6,16-5 0,19-16 1,0-9 15,-2 2-8,-15-5-1,3 16-4,1 2-16,3 1-7,16-3 0,1-16-2,0 9 15,0 0-16,-15 0 0,-1 16-1,0 7-16,1 0-1,15-4 0,-6-15 2,0 0 16,-2 0 6,-16 2 0,-6 16-4,0 6-16,2 0-12,0-2 0,-24 15 0,0-119-15,0-2-253,16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4:27: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9376 13450 33,'-9376'-13226'-96,"9410"13226"-9,0 3 15,-17 7 25,1-45 19,6-16-39,17-13 0,-17-1-55,16-41 17,-38-16-9,3-213 0</inkml:trace>
  <inkml:trace contextRef="#ctx0" brushRef="#br0">15954 13586 39,'-15954'-13586'0,"16032"13586"0,0-48 15,0 0 80,-15 0 0,7 16 0,0-12-16,0 0 15,16 0 0,1-16 149,-30 3 15,-147 25-18,-15-2-5,-14 16 0,-3-34-16,0-3 4,15-8 1,-18-15-15,0-4 16,-8-1-21,-16-6 5,3 16-5,2 0-16,-7 5-20,15-3 4,-2-15 0,0-8 16,1 20-1,-16 5 12,8 16-5,22 0-16,11 22-5,0 11 23,6 15 11,4-1-15,12-15 1,16-1-22,0-16 1,-23 18 15,-10 0 21,-15 1 3,42 16-3,4 6-16,3-1-29,16 9-8,-44-16 4,-7 15 15,2-6-6,-15 0-5,-22 16 0,-5 1-16,2-5-2,16 4-6,-12-16-2,-3-52 15,-2-4-64,-15 2 0,-33 16 1,-14-37-16,-3-6-136,15 0 0</inkml:trace>
  <inkml:trace contextRef="#ctx0" brushRef="#br0">15321 13896 598,'-15321'-13896'0,"15516"13912"0,0-33 0,0 0 27,-16 0 0,-18 0 0,0-75 15,0 0-59,-15 0 0,-36 16 44,-5 18-16,-1 5-6,16 9 0,-11-16-2,0 2 15,3 3-4,-15-3 1,-66 16 29,2-64-16,-13-2-93,15-11-3,-114-15 0</inkml:trace>
  <inkml:trace contextRef="#ctx0" brushRef="#br0">16020 13915 512,'-16020'-13915'0,"16205"13915"0,0-142 16,0 0 41,-16 0 0,31 16 0,0-40-16,0 0-44,15 0 0,-24-15 143,36-4 0,-116-34-3,16-3-2,-44 0-5,0 13-16,-4-6-1,0-9-8,4 15-6,-5-19-15,0-4-5,16 0-2,42-16-21,3 8 15,-4 3-4,-15 0 4,6 16-1,7 19 0,-3 5 5,-16 0 3,46 0 2,1-33 15,-2 19 18,1 4 7,0-16 0,8-3 0,3 4 6,16 5-2,3-16 11,-1 17 15,6-5-14,-15 0-3,-21 16 0,-2 2-16,6-4-22,15 15-4,-23-15-1,-4-2 16,5-2 1,-16 6-5,-25 0 8,-3-81 16,1-4-31,-16 24-4,-54 15-10,-13-116-15</inkml:trace>
  <inkml:trace contextRef="#ctx0" brushRef="#br0">16442 13891 530,'-16442'-13891'0,"16685"13891"0,0-171 16,0 0 6,-16 0 0,3 0 0,0-67 15,0 0-12,-15 0 0,34 16 27,67-10-16,-21-44-3,15-2-3,-10-15 2,-5-3 16,0-4 0,-16 1-4,-1 16-1,-5-9-16,2-2-38,15 9 0,-15-15-1,-7 15 16,3-10 21,-16 6-3,5 16-7,-1-1-16,1 4 5,15-7 4,8-15-1,6 0 16,-5 6-7,-16-4 1,6 15 4,0-20-15,0 7 21,16 0 7,7-16 1,4 12 16,-3 5 50,-16-4 3,18 15 0,-3-26-15,2-1-1,0 2-5,-31 16 2,-7-3-16,5-5-8,16-3-3,-18-16 10,-2-3 15,11-4 3,-15 9-16,16 16 11,-9 6-16,5-6-21,15 0 0,12-15-11,4-6 16,-6 4-7,-16-12 6,1 16-4,4 5-16,-9 4-6,15-6 2,-49-15-4,-3-67 16,-2 3-66,-16 0 2,-194 0 0</inkml:trace>
  <inkml:trace contextRef="#ctx0" brushRef="#br0">12525 15432 476,'-12525'-15432'0,"12660"15432"0,0-73 16,0 0 58,-16 0 0,-10 15 0,0-58-15,0 0-40,0 0 0,-12 16 14,4 7-1,7 3-7,-15-3 0,0 0 3,0-1 16,4-1 1,-16 2-2,-1 16 4,-4-30-16,2 0-39,15 8 0,34-15-4,-10-30 16,5-4 12,-16-11 1,38 16-6,2 16-16,-9 4 0,15-8 3,13-15-3,3 26 16,-1 1 16,-16 2 0,-12 15 0,0-10-15,9 8 18,16 3 2,-18-16 5,1-4 0,6 0-3,16-2-1,-10-16 8,-2-2 15,0-2-13,-15 4-3,5 16 7,-3-5-16,3 0-1,16 1 0,-28-16 0,-6 5 15,-3-2 4,-15 1-1,3 16-11,2-4-16,0 1-6,15-6 2,25-15-2,3-9 16,0 0 8,-16-4 1,2 16 0,0 0-16,-1 0 8,15-1 0,-6-15-4,0 11 16,-1 0 0,-16-1 1,-6 16-3,0-7-16,3-1 0,0-5 0,-2 15 1,0-26 1,-7 0-61,-16-4 2,-93 15-2,-1-111-15</inkml:trace>
  <inkml:trace contextRef="#ctx0" brushRef="#br0">20254 8408 71,'-20254'-8408'0,"20397"8408"0,0-84 16,0 0 43,-16 0 0,14 15 0,0-21-15,0 0-13,16 0 0,-34-16 0,-2-11 16,0 2 5,-16 0 0,-22 15 0,0-8-15,0 0-12,16 0 0,-20-16 0,5 20 0,0 5 13,15 6 1,0-15 0,-1-11 16,6-1-2,-16 1-2,8 16 1,-1-7-16,5-2 0,15 2-1,-1-15 8,0 0 16,2-3 0,-16 6 0,1 16 0,0-1-16,-2 0 1,15 0 0,-1-15-10,0 0 16,-2 0 0,-16-9 0,-1 15-1,0-7-15,-1 4 8,16-2 1,9-16-1,2 12 16,1 0 0,-16 2 0,5 15 5,0-19-15,-3 2 0,16 9-2,-5-16 2,0-2 16,4 0 1,-16 2-1,-1 0 6,-2 8 15,0-1-1,-15 7-3,-7 16 3,0-11-16,3 0-5,15 2-3,4-15 1,-5 1 16,-7-1 10,-16-5 3,-6 16-6,2-3-16,-10 1 8,15-4 3,-3-15-1,0 5 16,1 0-1,-16 2 3,7 16-3,6 4-16,9-1 1,15 0 4,7-15 9,-1-9 16,3 0-8,-16 2-1,-1 15 7,-2 10-15,4-1-10,0-1-4,8 16 1,-2-7-16,-4-1-1,16 4 0,-7-16-3,0 6 15,3-1-12,-15 2-5,4 16-2,1 3-16,-1-1 5,16-3 1,-8-16-3,0 8 15,1 3 1,-15-5-1,-9 16 5,0 9-16,-5 0 1,15 1 1,-1-15-3,0-1 16,-6 2 1,-16 2 0,-6 16-1,0 6-16,1 0 5,15 0 0,-5-15 6,3 0 16,-1 0 0,-16 5-2,2 0-1,1 5 16,1-1 1,-16 1-1,11 15-1,0-7-15,-1 0-2,16 1 0,4-16 7,0-13 15,0 0 12,-15 6 0,3 16 4,-3 9-16,0-1 1,16-8 0,-12-16-2,0 12 15,-7-1-20,-15-14 1,-6 16-8,1 0-16,-4 0 16,16-13 2,-16-16-2,-1-23 15,-6 2-32,-15 0 0,-78 16 0,0-156-16</inkml:trace>
  <inkml:trace contextRef="#ctx0" brushRef="#br0">24874 3899 23,'-24874'-3899'0,"24922"3914"0,0-19-15,0 0-9,16 0 0,-4-16 0,0-16 16,0 0-6,-16 0 0,0 15-29,-53-6-15,23 49-21,16-3 3,-46-16 0</inkml:trace>
  <inkml:trace contextRef="#ctx0" brushRef="#br0">24433 3958 74,'-24433'-3958'0,"24522"3958"0,0-57 15,0 0-9,-15 0 0,39 16 0,0 13-16,0 0 43,0 0 0,-27 15 4,-10-36-15,-4 10-10,16 0 0,-18-16 0,0-15 16,0 0-12,-16 0 0,0 15 0,0 0-15,0 0-11,16 0 0,-10-16 7,1 20 16,1 6-8,-16 6 0,9 15 1,-1 0-15,1-2 1,16-1-1,0-16 4,-1 1 15,3-2-2,-15 7 0,8 0 2,0-7 16,6-5 7,0 5-2,-8-16-9,0 0 0,-4 3 4,15-11 0,-4-15-5,2 0 16,-7 2-2,-16 0 0,2 16-2,0-10-16,-2 0 9,15 3 0,-2-15 1,0 2 16,2 2-7,-16 2 2,8 15 3,3 2-15,3 0-2,16 3 0,10-16 2,0-5 16,7-1-4,-16 3 0,0 15 11,-3 10-15,5-2-11,16 3-1,0-16 4,0 0 16,-1-3 0,-16-3-5,0 0-7,-1 0 15,-1 3 2,-15-11 1,-2 16-8,2 0-16,-5 1-1,15-5 2,-9-15-5,0 5 16,2 0 4,-16 3 0,-5 16-1,0 6-16,7 5 9,15-1 2,-9-15 1,0-1 16,6 0 1,-16 1 0,0 16-1,-1 0-16,0-1 1,15 4 0,-1-15-2,-3 1 16,10 1 0,-16 4-3,-1 15 9,0 9-15,8 0-8,16 8 0,0-16-2,0 0 0,2-4 0,16-8-2,-1-1-6,2 7-15,-7 1-7,16-5 2,-6-16-3,1 6 0,-4 0 7,16-2 0,-5-16-4,0-2 15,0 0 11,-15 0 0,-9 16 1,0 14-16,-3 0 8,15 0 0,-5-15-2,0-18 16,-9 0 14,-16-1 0,5 16-7,0-11-16,-2 0 8,15-4 0,19-15 0,0 6 16,0 0-12,-16 0 0,-4 16 0,0-10-16,0 0-16,15 4 0,-1-15 11,0-51 16,26-6-116,-16 0-1,4 0-3,-3-165 15</inkml:trace>
  <inkml:trace contextRef="#ctx0" brushRef="#br0">26680 4062 26,'-26680'-4062'0,"26715"4062"0,0-14 15,0 0 26,-15 0 0,52 16 0,0-5-16,0 0-2,15 0 0,-15-15 0,-11-47 16,0 11-11,-16 0 0,7 16 0,-1 1-16,0 1-7,15 0 0,-10-15 0,0 2 16,2 0-12,-16-2 0,-2 16 5,0 2-16,-5 0 0,15 2-2,0-15 4,2 0 0,4 0 0,16 3-1,2-1 5,-2-2-15,1 1 1,0 6-2,11 16 3,1-12-16,-1-1 0,16 2 0,-2-16-4,0 2 15,-2 1 0,-15-5 1,-1 16-5,1-1-16,-3 1 1,16-4 0,-1-16-4,0-15 15,3 3-18,-15-3 4,31 16 2,3 4-16,2 0 0,15 0 0,8-15 0,-2 4 16,3-1-12,-16 1-1,0 16 2,-2 0-16,1-1 1,0 3 0,6 15-1,-3 7 1,10 1-4,-16 4-1,6 0 6,0 2 16,4 0-5,-16 9-4,-4 15 1,-3-8-15,9 0 8,16-8-2,-8-16-3,2 0 15,-3 3-1,-15-9 1,0 16-8,3 0-16,-3 0-1,16-1 0,-6-16-4,0 1 15,-1 3-2,-15-1 1,8 16-3,2 0-16,3 0 0,16-1-2,0-16 3,2 1 15,6-2 0,-15 2 2,1 16 6,-2 4-16,4 0-6,0 4-1,10 15 3,-1-4-15,3-2-5,16 3 0,6-16 4,0-7 16,1 0 9,-16 1 0,-9 15 2,-1 1-15,-2 0-1,16-2-1,0-16-3,2 0 16,1 0-1,-16-2 0,1 15-3,0 0-15,-3 0 0,16-7 0,0-16-2,0 2 15,-8 0-1,-15 2 0,0 16-4,0 0-16,4 0-1,0-5 0,8 16 1,0-7-1,0 0 1,-15-2 0,-1 0-1,0-1 16,-7 0 0,0 1 0,-10-16-1,0-55 0,-9 0-86,15-2 0,-76-15 0</inkml:trace>
  <inkml:trace contextRef="#ctx0" brushRef="#br0">3775 13810 411,'-3775'-13810'0,"3866"13826"0,0-59-16,0 0 0,16 0 0,51-16 0,0-8 15,0 0-20,-15 0 0,-32 16-40,-4-5-16,30 4-4,15-2 0,11-15-3,0 34 16,-6 0-23,-16-5 7,-24 16-5,7-12-16,-5 5 9,15-1 1,-9-15 0,5 0 16,4 2 0,-16 2 1,-4 16 6,3 4-16,2 1 0,0 5 2,14 15-1,0-12-15,5-2 8,16 1-2,0-16-3,-2-3 15,3 0-1,-15-3-1,11 16-3,2 2-16,1-1 6,16-1 1,-15-16 2,1 0 15,3 1-1,-15 2-2,-9 16 5,1-20-16,3 0 18,16 4-2,-12-16 0,1 8 15,0-3 6,-15 0-2,1 16 6,0 10-16,1-2-9,0-1-3,4 15-2,2 1 1,-2-1-6,-16 2 0,8 0-4,0-8 16,2 1 5,-16 4 0,-6 15 5,0-5-15,1 2-11,16 1-1,15-16 5,2-9 16,-1-1 10,-16-3-1,11 15 3,-2-9-15,-7-2 9,16-2-2,-9-16-1,0-1 15,-1-2-1,-15 0 1,0 16-2,0 0-16,2 2 8,16 0 3,-8-16 1,4 9 0,1 3-8,15 4 4,-1 1 1,0 0-16,3 0 8,0-3-2,-8 16 3,-4 0-16,-8-3 1,15 5 1,1-15-3,-2-2 16,-1-2 1,-16 5-1,-1 15-6,-3-10-15,3-1 2,16 1 2,8-16-4,-2-7 16,3 0 7,-16-5 0,9 15-6,0-8-15,2 0-2,16-2-1,2-16 0,0 1 16,0 0-2,-16 0-2,10 15 0,-1-10-15,0-2-10,16 0 1,9-16 0,-2-12 15,0 0 0,-15 4 1,13 16-2,1 0-16,2 2-6,0-4 5,3 16 0,-1 3-16,0 3-10,15 0 1,-7-15 0,-2 12 16,-6 1 5,-16 0 2,5 16 6,-1-3-16,-4 1-4,15 4 3,4-15 0,-1-4 16,0 1 2,-16 0 0,-23 15 0,-2 8-15,4-1-19,16 4-4,-14-16 2,-3 3 16,-1 0 24,-16 5-3,-10 15 1,0-11-15,1 1 12,16 5 0,29-16 8,3-22 0,2 0 13,16 4 3,10-1 6,3 10-15,3 3 2,16 3 1,5-16 3,0-6 0,-1 1-2,15-1-1,-2-15 2,-3-7 16,-1 1 0,-16 5-2,1 16 0,-4-1-16,-1-2-8,15 3-4,-34-15 4,-3 0 16,6-3-2,-16 0-2,0 16 3,-2 27-16,-1 0 10,15-2 0,7-15-6,0 11 16,-10 0 1,-16-5 3,-3 15-12,0 4-15,-2-2-2,16 2 2,-1-16-2,-3-9 16,6 0 7,-16 7 0,2 0 5,0-2 15,5-6 10,-15 6-2,1 16 0,-2-3-16,0 1-16,16 0 1,9-16-4,1-6 15,4 1 4,-15-4-1,9 16-1,0 3-16,5-1-19,15 0-1,0-15 2,-1 7 16,2-1 12,-16 0-3,-5 16 1,-2 1-16,-3 0-2,15 0-1,19-15-2,-3-15 16,-1 0 3,-16 3 0,-8 16 3,1-1-16,-3-1-9,15 0 0,21-15 4,1-12 16,4 3-2,-16-4 0,0 0 2,3-8 15,5 1 17,-15-1 0,-11 16 7,0-6-16,1-1 5,16 9-1,-4-16 8,-1 7 15,2-3-1,-15 9 0,-8 16 2,1-1-16,-1-1 0,16 1 1,-8-16-1,-3-5 15,5 0-12,-15-2-2,-9 16 3,-3 12-16,5-3 6,15 2-1,1-15 0,-1 13 16,2 2 3,-16-6 0,0 16 2,0-3-16,-9 2 3,15 1 1,1-15-6,2 0 0,-5 1 5,16-2-1,-6-16-2,3 0 16,0-1-1,-16 5-1,1 15 1,-1 0-15,0-2 0,16 5-2,0-16-5,0-6 15,-4-1 6,-15-4 3,6 16-10,-1 1-16,-14 3-6,16-12 2,10-16-5,-1-2 15,-6-4 7,-15-7-4,-9 16-4,-2-7-16,-4-6 8,16 0-1,4-16-6,-5-5 15,-4-1 9,-15-6-2,7 16-5,-1-21-16,-6 3 16,0-6 0,13 15 0,4-12 1,0 0-15,-16 0 1,2 0-4,4-7 16,-15 1 1,-16-9 2,-13 15-10,1 13-15,-11 2 0,16-11-1,10-16-13,1 9 16,-7 1-19,-16-9 2,2 15-2,3 14-15,4 3 5,16-2 2,-5-16 5,4-16 15,-3 3 16,-15-2 1,6 16-8,4 11-16,-1 2-20,16-7 2,-13-16-9,0-11 0,-1 2 10,15-7-1,1 1 0,1 0-16,6 0 0,0 2-1,1 16 13,1 8-16,10 1 1,15 12-2,-10-15 9,2 0 16,-2 0 0,-16-1 0,0 15-3,0-7-15,-3 0 14,16 3 0,-7-16-7,0 0 16,3 0-4,-16-3 0,4 15 2,0 9-15,3 2-9,16 1-2,1-16 7,0 6 16,0 0-6,-16 4 0,-1 15-1,0 1-15,-3 0 5,0-6 0,-6 16-5,0-5-1,-8 0-2,-15-2 0,-6 0 0,0 12 16,4 0 2,-16 3 3,-1 16 5,-2 0-16,11 0-4,15 2 1,4-15 6,-1 4 16,0 1-2,-16 0 0,-2 16 4,1 0-16,-4 0-16,15-2 0,15-15-4,1 2 16,-2 0-2,-16-5 0,1 15-3,-1 0-15,2 0 7,16-5-2,-7-16 3,2 0 16,5-2 8,-16-1 2,-8 15-5,0-8-15,5 1 8,16-9 1,1-16 1,0-1 0,-11 2 0,16-8 3,-1-16-1,2 1 15,-3-1 0,-15 6 1,11 16 6,-2-11-16,19-1 0,15 16-2,0-15 10,-4-3 16,13 0 12,-16 8-2,-8 16 3,-1 0-16,-1 1-1,15 4-1,0-15-5,2 6 16,-12 1-6,-16-7 2,-6 16-11,2 6-16,-8 5 0,15-4-1,0-15 6,0-7 16,8-3 7,-16 17-1,0 15 13,-2 6-15,9-4 3,16 7-1,-9-16 6,0 0 16,-2 0-2,-16 2 0,2 0-4,0 0 15,2 2-1,-15-4-1,-1 16-7,2-18-16,-1 0-28,16-1 0,13-16 3,-1 11 15,-1 0 11,-15 7-2,11 16 0,0-44-16,0 0-77,15-5-6,-75-15 3,-5-200 0</inkml:trace>
  <inkml:trace contextRef="#ctx0" brushRef="#br0">9976 9117 59,'-9976'-9117'0,"9989"9117"0,0-13 15</inkml:trace>
  <inkml:trace contextRef="#ctx0" brushRef="#br0">9976 9117 13,'-9976'-9262'17,"10011"9277"104,-29 2-15,-25-11-37,16 6 0,-37-16 0</inkml:trace>
  <inkml:trace contextRef="#ctx0" brushRef="#br0">16312 15714 365,'-16312'-15714'0,"16445"15729"0,0-96-15,0 0 25,16 0 0,18-16 0,0-37 16,0 0-17,-16 0 0,-9 15-2,-16-16-15,2 15 8,16 0 1,-9-16 0,0 0 15,0 0 0,-15 0 0,10 0 0,0 10 16,0 0 15,-16 0 0,4 16 0,0 8-16,0 0-14,15 0 0,-15-15 0,0 2 16,0 0 5,-16 0 0,-8 16 0,0-10-16,0 0 6,15 0 1,2-15 0,3-5 16,0 3-2,-16 0 5,17 15 0,2 5-15,0 6-8,16 0 4,-21-16 0,1 19 16,0 2-19,-16 0 0,11 15 0,-2-11-15,0 1 10,0 0-5,-10 16 0,-1-1-16,0-7 0,16 0-3,1-16 0,-3 4 15,0-4-5,-15 2-3,-6 16-2,2-14-16,0-2-14,15 0 0,-28-15 0,0-43 16,4 3-69,-16-4-1,-78 16 0,0-102-16</inkml:trace>
  <inkml:trace contextRef="#ctx0" brushRef="#br0">16403 15588 142,'-16403'-15588'0,"16629"15588"0,0-128 16,0 0-16,-16 0 0,21 15 0,0-6-15,0 0-44,16 0 0,-30-16 0,0-4 16,0 0-12,-16 16 0,2 15 7,0 5-15,8 0 12,16 2-1,-10-16 12,1-4 15,5-1 5,-15 4-1,-3 16 6,1-5-16,2-1-8,0 0 0,16 16 4,-1-9-1,2 0 0,-15 2-3,-7 0-1,2 10 16,-3-2-11,-16-4 1,1 16-8,0-1-16,-7 1 0,15-4 1,6-15 1,2-6 16,1-1 1,-16 5 2,-1 15 6,-1-1-15,14-2 1,16 9-1,-10-16 12,-3 10 16,0-2 6,-16-1 1,1 15-7,1-7-15,-10 2 2,16-14 2,-2-16-15,0-1 0,-15 3-6,16-11 0,-15-16-5,0-7 15,-3 0 16,-15-4 0,13 16 3,0 10-16,1 0 8,15 2 0,-18-15 1,0 2 16,-1-2 9,-16 1 2,-11 16-3,-1 7-16,-8 1-7,15 2 0,0-15-4,0 11 16,0 0-11,-16 2 0,9 16 2,0-2-16,3 0-6,15-1 0,8-15 0,0 0 16,-4 0-8,-16 4 0,1 15-6,0-2-15,0 0-2,16 4 0,-4-16-4,0-6 0,0 0 11,16 0 0,1-16 0,6 15 15,0 8 27,-15 0 4,1 16-16,4-8-16,1 5-12,16-7 3,-9-16 3,-1 3 15,0 1-16,-15 1-3,-1 16 1,-3 5-16,9-3-5,15-2-4,-2-15 8,-5-12 16,2-5-11,-16-5-3,-4 16 5,-3-14-16,-2 1-35,15-4-2,-24-15-4,0-12 16,-25 0-36,-16 4 2,-124 16-2,1-102-16</inkml:trace>
  <inkml:trace contextRef="#ctx0" brushRef="#br0">15818 15861 130,'-15818'-15861'0,"15949"15861"0,0-15 16,0 0 21,-16 0 0,-10 16 0,0-49-16,0 0-16,15 0 0,-7-15 130,25-6 16,-97-21-10,-16 4 0,-5 16 4,-1-12-16,9 0-3,15 4-3,5-15 8,1 7 16,6-1 11,-16 4 0,-16 15 5,0 1-15,-3 0-2,16-5 0,-14-16 1,-1 0 0,-8-2-4,16 0 0,-7-1-2,-1 8-15,-2 1-6,0 0 0,-2 16 1,2 0-16,1 1 1,16 2-2,0-16-2,2 0 15,0-1 0,-15-6 0,1 16-4,1-2-16,-7 0 1,15-4 0,0-15-1,0-1 16,-1 0 2,-16 0 0,-1 16 0,0 6-16,2 0-6,15-1 0,-1-15-5,0 7 16,6 0-5,-16-6 0,-1 16-4,0 9-16,0 0-10,15-4 0,0-15-5,1 8 16,3-1-6,-16 0 1,12 0 2,1-2 15,0-2-1,-15 3 0,2 16-3,0 12-16,0 0 10,16-4 0,-6-16-1,0-9 15,-5 0 6,-15 1 0,-4 16-3,0-10-16,-1 0-6,16 3 0,1-16 1,0-6 15,3 0 0,-15-1 0,0 16 5,0-1-16,-8 0-1,15 1 0,1-15-3,0 0 16,-1 1-1,-16-2 2,1 16 3,-1 0-16,-1 0 1,0 1 0,9 15-1,-1-8 1,-4-1 4,-16 1 2,-6 0-3,-2-2 16,-6 0-12,-16 0 1,-18 15 0,-1-12-15,0 0-20,16 0-1,-33-16-4,-9-53 15,-13-1-345,-15 0 0</inkml:trace>
  <inkml:trace contextRef="#ctx0" brushRef="#br0">18608 15904 350,'-18608'-15904'0,"18722"15904"0,0-60 16,0 0 39,-16 0 0,11 16 0,0-33-16,0 0-36,0 0 0,-11 15 0,0 11-15,0 0 1,16 0 0,-3-16 0,0-11 15,0 0 8,-15 0 0,-1 16 0,0 0-16,0 0-9,16 0 0,-5-16 0,0-5 15,8 0 0,-15 5 0,5 16 8,3 8-16,-1 4-7,16 9 0,5-16-2,2-8 15,2-3-13,-15 2 1,2 16-2,-3-1-16,-4 1 7,15-3-1,-8-15-7,-1-2 16,1 0-20,-16-3 0,-32 16-5,-3-60-16,0 0-78,15-8 0,-133-15 0</inkml:trace>
  <inkml:trace contextRef="#ctx0" brushRef="#br0">18900 15844 570,'-18900'-15844'0,"19054"15844"0,0-70 16,0 0 35,-16 0 0,-36 15 0,0-48-15,0 0-25,16 0 0,-10-16 49,0 0 0,-20 6 0,15 6-1,2-15-8,2 6 16,2 0-7,-16-4 1,0 16-2,1 5-16,-5 1-6,15-5 0,0-15-5,-2 0 16,-2-1 0,-16-2 1,0 16-4,-1-10-16,0 0-12,15 0 1,1-15-24,2 5 16,-5 4 1,-16-9 3,-17 15-3,7-67-15,10-4-154,16 8-6,-312-16 0</inkml:trace>
  <inkml:trace contextRef="#ctx0" brushRef="#br0">19780 15638 578,'-19780'-15638'0,"19978"15638"0,0-91 15,0 0 21,-15 0 0,-31 16 0,0-43-16,0 0-35,15 0 0,2-15-12,1-12 16,30 3-9,-16 11 1,2 16 7,0 3-16,7 2-4,15 0-1,7-15 5,0-3 16,-1-1-5,-16-3-2,0 0-5,0 0 16,-4-2-12,-16-6 1,-14 15-8,-2-13-15,-7 0-51,16-14 0,-59-16 0,0-70 15,-14 0-435,-15 0 0</inkml:trace>
  <inkml:trace contextRef="#ctx0" brushRef="#br0">19745 15712 740,'-19745'-15712'0,"19925"15712"0,0-94 0,0 0-5,16 0 0,-24-16 0,0-29 15,0 0-28,-15 0 0,0 16 106,43 2-16,-61-23 3,16 7-1,-5-16-7,2 0 15,-3 1-16,-15-5-1,-9 16-8,-3 15-16,-7-1 10,15-9-1,-6-15-7,-2-3 16,-6 0-21,-16 0 0,30 16-6,0 4-16,-23 1 13,15-2 1,20-15-6,4-6 0,-9 0-2,16-3 2,-7 0 1,1 19-16,5-2-7,0 7-1,16 15 10,-6-23-15,3-2-24,16 10-3,-3-16 11,-2-12 15,2-1 12,-15 0-1,7 16 0,0 17-16,7 0-6,16 13 1,-9-16 9,-2-8 15,6 1 20,-15 3-1,-20 16 5,-4 14-16,0 0 8,16 5 0,-22-16-5,0-1 15,1 0 16,-15-3 0,-16 16-6,-3-1-16,-4 0-28,15-6 0,-12-15-8,2-19 16,-11 1-27,-16-6-3,-53 0 0,2-39 16,-13-4-322,-16 0 0</inkml:trace>
  <inkml:trace contextRef="#ctx0" brushRef="#br0">20568 15936 427,'-20568'-15936'0,"20683"15936"0,0-56 16,0 0 32,-16 0 0,-17 15 0,0-28-15,0 0-8,16 0 0,-1-16 0,0 8 16,0 5-29,-16 0 12,30 15-13,10 23-15,-3 10-22,0-3 3,-26 16-1,7-6-16,-1-4 1,15 6 2,-5-15-1,-8-9 16,10-4 4,-16 0-6,-6 16 6,-8 1-16,0-6-2,15 0-4,-29-15 0,-7-49 16,0-2-49,-16 10-5,-26 16-2,-11-70-16,2-2-342,0 0 0</inkml:trace>
  <inkml:trace contextRef="#ctx0" brushRef="#br0">20543 15808 481,'-20543'-15808'0,"20694"15808"0,0-105 16,0 0-2,-16 0 0,32 16 0,0-56-16,0 0-20,15 0 0,1-15 50,5-1 16,-26 3 1,-16 1 2,0 16 4,0 0-16,0 3 0,15-2-1,0-15-2,2 0 16,-2 3 6,-16-5 0,-7 15-5,0 0-15,-3 0 2,16-8-2,15-16-2,0-4 0,0-3 36,16 0 1,15-16-8,-1-6 15,-17-1-25,-15-4-1,23 16-6,-1-17-16,-2 0-11,16 1-1,-19-16 5,-1-8 15,5 0-2,-15 5 2,-9 16 6,0-67-16,9 5-57,15 2-2,-61-15 4,-1-116 0</inkml:trace>
  <inkml:trace contextRef="#ctx0" brushRef="#br0">21076 15929 59,'-21076'-15929'0,"21167"15945"0,0-4-16,0 0-22,16 0 0,1-16 0,0 28 15,0 0-25,-15 0 0,0 16-4,0-2-16,2 0 6,15 2 0,2-15 0,0-11 0,-4 0-21,16 2 0,1 0 2,0-13-16,-4 0-5,0 4 0,-25 15-2,0-1-15,-4 0 11,16-1 0,4-16-3,0 1 16,0 1 5,-16 1 5,-20 15-3,1 6-15,2 2-6,16-3 2,12-16 1,4 6 15,4-1 7,-15 1 1,-8 16-1,0-16-16,2-1 7,16 0 0,-1-16 0,-2 7 15,-1 2-14,-15 5-1,0 16-4,-1 0-16,2-2 0,0 2-1,12 16 2,0-12-1,-4 0-1,-15 4 3,-4 0 0,0-27 16,0 4-19,-16 0 10,-47 15 0,-7-65-15,0-3-140,0 0 0</inkml:trace>
  <inkml:trace contextRef="#ctx0" brushRef="#br0">21258 16045 159,'-21258'-16045'0,"21389"16060"0,0 15-15,0 0-6,16 0 0,-38-16 0,0-19 15,0 0-14,-15 0 0,-14 16 0,-1-22-16,0 1 0,16 0 0,-18-16 0,0-15 15,-4 0-12,-15 2 0,12 16-2,0 0-16,-2 0 17,16-7 1,5-16-3,6 15 15,1 2 7,-15-3 1,-5 0-5,3-5 16,4-1-3,-16-3 4,-31 15 3,-1 25-15,0 1-25,16 5-1,-10-16 2,-1 10 16,1-4 2,-16 7-2,8 15 2,-4 2-15,-2-3-12,16 4-1,-17-16 0,0-18 16,-2-1-40,-16 2-8,-38 15-4,-2-398-15</inkml:trace>
  <inkml:trace contextRef="#ctx0" brushRef="#br0">21054 16066 377,'-21054'-16066'0,"21205"16081"0,0-73-15,0 0 40,16 0 0,18-16 0,0-49 15,0 0-16,-15 0 0,-11 16 43,67-2-16,-33-53-29,16-8 0,-6-16 5,-3-7 15,-3 1-10,-15-4-4,-5 16 2,1 1-16,-2-2-2,16 0-3,-37-16 4,0-82 15,-4-1-98,-15 0-3,-177 0 0</inkml:trace>
  <inkml:trace contextRef="#ctx0" brushRef="#br0">21339 16127 127,'-21339'-16127'0,"21584"16142"0,0-109-15,0 0 1,16 0 0,-40-16 0,0-80 16,0 0-16,-16 0 0,27 15-2,10 0-15,-9 0 2,16-1 4,12-16-4,3 22 15,-3 3 28,-15-2 1,-25 0-1,-1-8 16,-1 0-10,-16 8-2,-23 16 3,-2 6-16,2-4-12,15 8-2,-20-15 2,-2 2 16,0-1 6,-16 0-1,-8 16 0,-2 0-16,2 1 1,15 14-1,5-15-1,-1-6 16,5-2-8,-16 1-1,-14 15 2,0-24-15,-3 0-28,16-1 0,-22-16-5,-6-19 16,-7 1-21,-16-7-4,2 15 0,1-76-15,0 1-199,0 0 0</inkml:trace>
  <inkml:trace contextRef="#ctx0" brushRef="#br0">21205 16270 104,'-21205'-16270'0,"21473"16270"0,0-122 16,0 0-12,-16 0 0,-4 15 0,0-63-15,0 0-40,16 0 0,8-16 6,0 25 16,6 0 0,-16 1 0,-21 15 3,0-22-15,-4 0-4,16 1 1,-1-16-5,1-11 15,-2-2-1,-15 5 0,-55 0-5,0-123 16,-6 0-165,-16 0 0</inkml:trace>
  <inkml:trace contextRef="#ctx0" brushRef="#br0">21643 16048 165,'-21643'-16048'0,"21849"16048"0,0-81 16,0 0 8,-16 0 0,-56 16 0,0-43-16,0 0-19,15 0 0,2-15 0,0 29 16,0 8 35,-16-6 7,17 0-7,3-12 16,1 6 6,-16-3 4,-25 15-1,5-28 1,-1-1-7,-16 3 2,4 0 1,-3 0 15,3-1-5,1 2-2,-17-16 2,-4-6 0,-5-2 15,16 7-4,0-16-2,-5-11 15,4-3-1,-15 2-4,-6 16 0,-3-4-16,0-2 0,16 0-1,0-16 0,0-1 15,0 0-39,-15 0 0,-35 16 0,-15-83-16,12 1-190,0 7 0,-240 15 0</inkml:trace>
  <inkml:trace contextRef="#ctx0" brushRef="#br0">21982 16143 149,'-21982'-16143'0,"22267"16143"0,0-137 16,0 0-13,-16 0 0,-18 16 0,0-46-16,0 0-9,15 0 0,12-15-104,86-15 16,73-68-1,-16 0-1,-22 16 0,0 2-16,-4 0-9,15 6-2,-9-15 2,-1 2 16,5-2-21,-16 3-2,-1 15 7,-2-9-15,5-5-79,16 7-3,-119-16 0,0-176 16,0-10-234,-16 0 0</inkml:trace>
  <inkml:trace contextRef="#ctx0" brushRef="#br0">21759 16213 735,'-21759'-16213'0,"21924"16213"0,0-57 16,0 0 29,-16 0 0,-71 16 0,0-14-16,0 0-9,15 0 0,-20-15 26,73-8 16,-17-55-14,-16 1-3,5 16-4,-4-6-16,2-1-15,15 3-3,-15-15 1,-2-53 0,3-4-63,16-3 1,-64-1-2,-2-104-15</inkml:trace>
  <inkml:trace contextRef="#ctx0" brushRef="#br0">22013 16330 644,'-22013'-16330'0,"22142"16330"0,0-33 16,0 0 46,-16 0 0,-34 0 0,0-38 15,0 0-50,1 0 0,-5-16 23,35-9 0,-21-27-5,16 4 0,-2-16-2,-2 1 15,-4-2-65,-15 0-1,-95 16 0,-3-138-16</inkml:trace>
  <inkml:trace contextRef="#ctx0" brushRef="#br0">22013 16330 854,'-22013'-16217'5,"22191"16232"-113,-5-70-15,0 0 17,0 0 0,-50 16 3,0-56-16,3 0-13,16 0 0,-6-16 8,1-47 15,-5 0-89,-15 1 1,-186 0 0</inkml:trace>
  <inkml:trace contextRef="#ctx0" brushRef="#br0">22286 16346 588,'-22286'-16346'0,"22502"16362"0,0-70-16,0 0-3,15 0 0,-66-15 0,0-60 0,0 0-17,16 0 0,-25-16 43,0-134 16,-26 0-225,-16 0 0</inkml:trace>
  <inkml:trace contextRef="#ctx0" brushRef="#br0">23123 16241 307,'-23123'-16241'0,"23474"16241"0,0-181 16,0 0-8,-16 0 0,-2 16 0,0-76-16,0 0-55,15 0 0,2-15-56,18 2 16,21-1-8,-16-4 2,-7 16-9,5 14-16,0 3-17,0 5 0,4 15 6,-2-18-15,4-2-2,16 12-5,-41-16 5,-5-67 15,9-13-40,-15 5 0,-88 16-2,-6-423-16</inkml:trace>
  <inkml:trace contextRef="#ctx0" brushRef="#br0">22854 16237 494,'-22854'-16237'0,"23239"16253"0,0-275-16,0 0 15,0 0 0,21 16 0,0-42-16,0 0-49,15 0 0,-34-15 79,74-3 16,-65-59-11,-16 3 1,-7 16-9,-2 0-16,2-4-25,15 1-1,-26-15-9,-3-27 16,2-3-58,-16-2-3,-142 15-2,0-307-15</inkml:trace>
  <inkml:trace contextRef="#ctx0" brushRef="#br0">23050 16405 117,'-23050'-16405'0,"23724"16405"0,0-543 16,0 0-8,-16 0 0,4 15 0,0-72-15,0 0-39,16 0 0,-10-16 0,21 1 0,-6-5-6,16-8 4,20-16-5,2-13 15,-4 1 11,-15 1-2,20 16 3,0-1-16,5 0 4,16-3-3,3-16 9,1-23 15,2-2-12,-15 6-3,-3 16 0,-1-6-16,0-3-1,15 0-5,-7-15 18,-2-1 16,1-3-15,-16 2 0,1 16 1,0-13-16,1-8-14,15-4-2,-3-15-5,-1 6 16,-4-1-43,-16-10-2,-54 16 0,3-64-16,0 1-335,0 0 0</inkml:trace>
  <inkml:trace contextRef="#ctx0" brushRef="#br0">22941 16556 595,'-22941'-16556'0,"23167"16556"0,0-58 16,0 0 2,-16 0 0,-87 15 0,0-54-15,0 0-20,16 0 0,2-16 45,0-9 15,-26 0-1,-15-5 0,-1 16-1,2-16-16,-1 1-46,0 7-3,-90 16-3,0-134-16,-3 0-424,0 0 0</inkml:trace>
  <inkml:trace contextRef="#ctx0" brushRef="#br0">23189 16501 707,'-23189'-16501'0,"23341"16501"0,0-58 0,0 0 30,15 0 0,-24-15 0,0-42 16,0 0 0,-16 0 0,-13 15 31,4-11-15,-19-1-19,16 1 1,-9-16 1,1 2 16,-1-1-2,-16-5 0,-6 15-2,-1 0-15,4 0 0,16-7 0,-55-16 3,-3-58 16,-2 0-150,-16-2 0,-354 0 0</inkml:trace>
  <inkml:trace contextRef="#ctx0" brushRef="#br0">23189 16501 120,'-23189'-16334'-20,"23825"16334"-167,20-496 15,0 0 5,-15 0 0,-6 16 0,0-71-16,0 10-22,15 0 6,-5-15 0,5-17 16,-10 3 4,-16-9 3,-15 16 1,1-13-16,-1-1-25,15 7-2,-23-15 2,-1-107 16,7-7-121,-16-1-7,-261 0 0</inkml:trace>
  <inkml:trace contextRef="#ctx0" brushRef="#br0">23687 16112 248,'-23687'-16112'0,"23827"16127"0,0-65-15,0 0 3,16 0 0,-42-16 0,0 52 16,0 0-24,-16-6 0,11 15 6,0 6-15,-2 0-6,0 2 0,-7 16 0,0 1-16,0 0-27,16 0 0,-19-16 0,0 0 15,0 0-23,-15 0 0,2 16 0,0-1-16,0 0-1,15 0 7,1-15 0,4 13 16,0 4 25,-16 0 4,5 16 0,1-8-16,0 0-11,15 2 1,2-15 4,-2-17 16,0 0 8,-16 1-3,-17 16-3,-1 0-16,2 0 5,15-6 1,-6-15 0,2 3 0,0 2 14,16 0 1,-2-1 0,1-1-15,-4 1 1,0-5 0,7 16-3,-1-9-16,2-1-13,16-3-2,1-16 5,-3 5 15,-2-1-6,-15-5-2,-1 16-5,1-24-16,-1 0-16,16-10 1,-20-16-15,7-30 15,7-5-119,-15 8-5,-135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4:29: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24967 12616 15,'-24967'-12616'0,"25099"12631"0,0-21-15,0 0 24,16 0 0,2-16 0,0-55 16,0 0-29,-16 0 0,1 15-79,-19-18-15,77 19-7,16 2-1,-3-16 0,1 10 0,0 0 7,16 0 0,-20-16 0,0-8 15,0 0 3,-15 0 0,-16 16 0,0-2-16,0 0-10,15 0 0,9-15 2,1 0 16,17 7 1,-16 8 3,17 16 6,1 7-16,4 0-5,15 4 1,13-15 3,-2-3 16,1 1-18,-16-1-2,7 16-1,-3-10-16,-2-2 4,15 3 0,-11-15-3,-3 5 16,-4 0 3,-16-6 0,-9 15-8,0 0-15,-4-1 6,0-11 1,-6 16 0,-1 0 0,-8 0 0,-16 0-1,0 0 0,0-12 15,0 0-44,-15 0 0,-50 16 0,0-31-16,0-7-64,0 0 0</inkml:trace>
  <inkml:trace contextRef="#ctx0" brushRef="#br0">25004 12532 418,'-25004'-12532'0,"25104"12548"0,0-18-16,0 0 36,0 0 0,-18 15 0,0-8 1,0 0-30,-16 0 0,-15 0 0,0-11 16,0 0-16,-1-2 0,10-15-15,3 9 0,-3 1-15,16-11 3,-13-16-9,3-2 16,3 0-9,-16 0 1,18 15 0,3-4-15,6 3-1,16-2 3,-7-16 2,1-6 15,6 0 7,-15 6-2,-7 16 7,-4-9-16,6-4 9,16 6-3,-19-16 0,0-4 15,0 0 23,-15 0 1,14 16 6,-1-13-16,10 2 0,16 5 0,16-16 8,1-7 0,-2-1 0,15 2 0,5 1 0,-2-7-16,-4-1-8,0-1 0,6 15-1,-2-6-15,-4 0 7,16-1-2,-5-16 1,0-2 16,-7-1-10,-16 5-2,-18 15-5,0-54-15,1-2-72,16-1-8,-57-16-10,-3-190 0</inkml:trace>
  <inkml:trace contextRef="#ctx0" brushRef="#br0">23712 12004 64,'-23712'-12004'0,"23805"12004"0,0 8 15,0 0-10,-15 0 0,20 16 0,0-33-16,0 0-16,16 0 0,-5-16-37,-3 2 15,35 2 10,-15 2-1,12 16 0,2-32-16,0 0-24,16 0 0,-15-16 0,0-10 0,0 0-1,15 0 0,-12-15 0,0-7 16,0 0 10,-16 0 0,0 15 2,2 10-15,14 1 19,16 3 2,-5-16 6,1 21 16,4-1-12,-16 4 4,-12 15 6,-2 2-15,-2 0-7,16-2-1,7-16-2,0 0 16,-2-4-4,-16-2 3,2 15-4,-4-11-15,0 2 1,16-2 0,4-16 1,-2-4 15,-5 2-1,-15 0-2,0 0-3,-1-10 16,-7 2 1,-16 1-2,-9 16-4,0-17-16,-2 0 0,15-2 0,-23-15 4,0-27 16,1 0-30,-16-1-3,-93 16-2,-4-127-16</inkml:trace>
  <inkml:trace contextRef="#ctx0" brushRef="#br0">23842 11965 13,'-23842'-11965'0,"23917"11965"0,0-33 0,0 0 10,16 0 0,29-16 0,0 1 15,0 0-36,-15 0 0,-10 16 2,-10 13-16,-2 10 22,15 0 0,-16-15 0,0-55 16,0 0-2,-16 0 0,1 16-8,0 2-16,-2 2 15,15-3 4,16-15-3,1-2 16,-3 2-8,-16 0-1,-5 0-1,2-2 16,-3 1-8,-16-2 2,0 15 0,1 6-15,3-1-13,16 7 0,1-16 1,-3-1 15,6-2 0,-15 1 0,0 16 3,1 0-16,4-2 0,16 0-2,-22-16 0,1 22 15,0-2-38,-15 0 0,2 16 0,2 36-16,11 0 5,16 1 1,15-16 4,0 6 15,3 0 6,-15-4-1,-14 16-3,-1-8-16,4-2 6,0-7 0,-6 15 5,0-9 1,1-2 6,-16-3 1,-7 0 5,-2-1 16,1 0-24,-16 3 0,-12 15 14,0-49-15,-4 0-114,16-8 0,-70-16 0</inkml:trace>
  <inkml:trace contextRef="#ctx0" brushRef="#br0">23745 11451 90,'-23745'-11451'0,"23887"11466"0,0-39-15,0 0-18,0 0 0,-16 16 0,0-23-16,0 0-14,16 0 0,6-16 0,2-4 15,0-2 5,-15-4 0,0 16 4,0-6-16,0 0 2,16 0 0,-19-16 0,0 3 15,0 0 2,-15 0 0,-15 16 0,1-6-16,0 0-42,15 4 4,40-15 21,0 2 16,0 1 15,-16 4-2,12 16 2,1 5-16,0 1-10,15 0-2,-1-15 0,0-14 16,4 1-6,-16 2-3,8 0 0,1-2 16,2 0-6,-16-6-1,7 15 3,-1-7-15,-7 0-1,16-5 1,6-16-3,-2-5 15,-4 1 0,-15-5-1,-1 16-6,2 0-16,-2-2-23,16-4 0,4-16 0,0 9 15,0 0-6,-15 0 0,4 16 0,0-2-16,0-9-96,16 0-5,-37-16 2,0-62 15,-2 3-88,-15 0 0</inkml:trace>
  <inkml:trace contextRef="#ctx0" brushRef="#br0">23811 11403 7,'-23811'-11403'0,"23905"11419"0,0-3-16,0 0-9,15 0 0,-13-15 0,0-16 16,0 0-19,-16 0 0,-23 0 0,0 27 15,0 0 11,1 0 0,-28-16-8,0-6 0,2 0 1,16-3 0,-10-16-1,2-5 15,-4 4 4,-15-3 0,2 16 5,0-7-16,-3-1 1,16 1 1,15-16 1,0-16 15,1-1 1,-15 0 0,-1 16 3,0 1-16,-1 0-1,15 8-3,1-15-2,3-1 16,4-3-1,-16 0 2,1 16 0,1 0-16,0-1 0,15-2 3,2-15-2,0 6 16,1 1-7,-16-3-1,6 0 2,1-1 16,0-3-6,-16 2 1,1 15 2,-2 4-15,-4-1-5,16 4 1,-12-16 0,1-8 15,0-1-6,-15 0-1,5 16 0,-1 21-16,4 0 1,16 6 1,2-16 3,-2-3 15,-1 0 7,-15 0 1,0 16 3,-1-6-16,1-1 0,16 3 0,-1-16 0,0-7 15,-1 0-18,-15 1 0,-47 16-7,0-52-16,-1 0-9,15-9 0,-95-15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2:40: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23408 3228 61,'-23408'-3228'0,"23510"3228"0,0-80 16,0 0-21,-16 0 0,80 16 0,0-2-16,0 0-34,15 0 0,-38-15 0,-1-7 16,-8 1-73,-16 2 4,-64 15 1,0-41-15</inkml:trace>
  <inkml:trace contextRef="#ctx0" brushRef="#br0">23528 3307 411,'-23528'-3307'0,"23613"3307"0,0-46 15,0 0 80,-15 0 0,-10 16 0,0-41-16,0 0-33,15 0 0,-22-15 0,3-13 16,6 10 0,-16 0 7,15 0 1,8 27 16,-7 7-3,-1 0 9,6-15 0,4 8 0,0 3-5,16-13 1,-13-16-3,-3-17 16,3-2-9,-16 7-3,3 15 0,-5-6-15,6-3-5,16 0-6,-1-16 0,-3 0 15,0-5 1,-15 0-4,-1 16 0,-4 0-16,0-3 0,16 0-6,-33-16 0,0-19 15,0-5-41,-15 0-3,-22 16 0,-11-31-16,0-5-84,0 0 0</inkml:trace>
  <inkml:trace contextRef="#ctx0" brushRef="#br0">23456 3249 212,'-23456'-3249'0,"23615"3249"0,0-117 16,0 0-3,-1 0 0,-3-15 0,0-12 0,0 0-12,16 0 0,-1-16 0,2 2 16,-2 3 6,-16-9 5,16 15-1,5 1-15,-11 4-10,16-8 9,13-16-10,8 0 15,-3 3-2,-15-3 5,-11 16 7,-4-25-16,5-7-1,16 17-8,0-16 7,-8-16 15,11-15-69,-15 13-2,-79 16 16,0-109-16</inkml:trace>
  <inkml:trace contextRef="#ctx0" brushRef="#br0">23644 3306 162,'-23644'-3306'0,"23795"3322"0,0-122-16,0 0 42,16 0 0,-1-16 0,0-19 15,0 0-12,-15 0 0,-19 16 60,32-18-16,-48-20 11,15 5 0,-13-15 7,3-35 16,-3-3-118,-16 0 0</inkml:trace>
  <inkml:trace contextRef="#ctx0" brushRef="#br0">25105 3416 183,'-25105'-3416'0,"25231"3431"0,0-80-15,0 0 49,16 0 0,-33-16 0,0-18 16,0 0 22,-16 0 76,-10 15-2,-42 14-15,-14 4 5,16-3 4,-22-16 0,2-10 15,3 0-18,-15 3 1,-15 16 1,-3-9-16,2-2 1,16 8-4,7-16-5,-4-9 15,3-5-1,-15 2-8,-18 0-2,-6-41 16,-4-10-67,-16-3-3,-39 16 3,0-29-16</inkml:trace>
  <inkml:trace contextRef="#ctx0" brushRef="#br0">24977 3321 182,'-24977'-3321'0,"25085"3337"0,0-85-16,0 0 55,16 0 0,-6-16 0,0-34 15,0 0 4,-15 0 0,-3 16-43,33-19-16,10-15-6,15-1 2,2-15-7,4 0 16,0 0-16,-16 2-1,6 16 3,-6-6-16,14-5-17,0 20-12,-61 15 2,0-110 1,0-3-148,-16 0 0</inkml:trace>
  <inkml:trace contextRef="#ctx0" brushRef="#br0">25147 3337 443,'-25147'-3337'0,"25295"3337"0,0-79 0,0 0 51,16 0 0,-46-16 0,0-55 16,0 0-2,-16 0 0,16 15 103,63-17-15,-66-44-7,0 4-4,-9 16 13,0-65-1,-15-7-88,-15-3-5,-79 0 0</inkml:trace>
  <inkml:trace contextRef="#ctx0" brushRef="#br0">26410 3299 176,'-26410'-3299'0,"26601"3299"0,0-132 16,0 0 17,0 0 0,17-16 0,0-57 0,0 0-29,15 0 0,32-15 6,69 42 16,-6-31-35,-16 0 7,-9 15 0,3-2-15,0 3 0,16-13 0,17-16-3,0-18 16,3-2 1,-16 5-2,0 15 4,-5-12-15,4-2-22,16 0-7,8-16 0,-3-8 16,0-9-1,-16 0-4,0 0 0,-7-11 15,0-3-32,1 0-6,-31-16 0,-1-33 0,0-1-34,15 0-10,-107-15 0</inkml:trace>
  <inkml:trace contextRef="#ctx0" brushRef="#br0">26312 3337 58,'-26312'-3337'0,"26442"3353"0,0-97-16,0 0-6,15 0 0,76-15 0,0 2 16,0 0 9,-16 0 0,-42 16 0,-2-21-16,0 2-4,15 0 0,-2-15 0,0 6 16,0 0 1,-16-2 0,-21 0-12,2-3 15,-5 4-11,-15-6 3,-4 16-1,4-13-16,-3 2 0,16 0-1,6-16 2,-2-6 15,0 2-24,-15 6 0,-30 16 3,3-74-16,5-1-63,16 7-6,-97-16 0</inkml:trace>
  <inkml:trace contextRef="#ctx0" brushRef="#br0">26548 3319 234,'-26548'-3319'0,"26682"3334"0,0-72-15,0 0 29,16 0 0,-35-16 0,0-17 15,0 0 38,-15 0 0,-11 16 87,35-18-16,-64-24-18,16-1-2,-13-16-7,-1-11 15,-5-2-6,-15-4-2,-19 16-6,6-62-16,0-2-115,16 0 2,-133-16 0</inkml:trace>
  <inkml:trace contextRef="#ctx0" brushRef="#br0">26102 3459 36,'-26102'-3459'0,"26215"3459"0,0-1 16,0 0-35,-16 0 0,-18 15 0,0 4-15,0 0-12,16 0 0,-19-16-27,90-5 0,20-65-18,15 7 3,4-15 0,2-3 16,0 1-10,-16 0 1,11 16 0,0-1-16,0-2 3,15 0-1,-12-15 0,-1 18 16,3 0-4,-16 3-3,8 16 4,0-16-16,5-4-3,15 5-2,-4-15 5,-2-10 16,2-1 9,-16 8-3,-11 15 2,-2 12-15,0-4-1,16 3-1,-4-16-7,-2 5 16,-4-3 0,-16 0-1,0 15-5,0-12-15,7-1 12,16 5-12,14-16 7,-5-4 16,11-6-2,-16 2-3,-7 0 4,-2-1 15,-5 1-1,-15-1 2,1 16-10,3 0-16,-9 2 0,15-11 1,3-15-5,0-2 16,-7 0 8,-16-5-3,6 16-3,-4-14-16,-4-1 6,15 0-5,7-15 0,-2-13 16,0 0-1,-16-11 1,7 16-1,1 15-16,-4 5 20,15-3 3,3-15-2,3 4 0,-8 2-7,16-2 0,-21-1-4,0-3-15,-6 0-4,0 4 0,-14 16-3,4 10-16,5 2-10,16 6 2,-2-16 4,4 2 15,7 2-8,-15 1 2,7 16-1,2-1-16,-3 2 1,16-8 0,-8-16-6,0 9 15,-4 2 0,-15-3 5,1 16-1,-2 12-16,4 3-3,15 6 0,-10-15 4,2-5 16,0 3-2,-16 4 5,-2 16 4,6 2-16,-4 3 7,15-1 2,-2-15 1,-1 1 16,4-3 1,-16 2-4,-26 16 7,-5-29-16,-4 1-35,0 5-4,-90 15 5,-4-106-15</inkml:trace>
  <inkml:trace contextRef="#ctx0" brushRef="#br0">27052 2324 64,'-27052'-2324'0,"27070"2339"0,0-17-15,0 0-1,16 0 0,-4-16 0,0-2 16,0 0-6,-16 0 0,12 15-2,3 16-15,2-3 52,16 0 1,10-16 0,-1 14 15,0 0 11,-15 0 0,-2 16 0,0-16-16,0 0-38,16 0 0,-2-16 0,0-13 15,0 2-8,-15 0-2,-8 16 0,0-3-16,0 0-12,0 0 0,0 16 0,0 19-16,0 0-11,15 0 0,13-15 0,0 2 16,0 0-5,-16 0 0,7 15 0,0 4-15,0 0-2,16 0 0,-11-16 0,0-2 16,0 0 2,-16 0 0,-12 15 0,0-5-15,0 0 0,16 0 0,-13-16 19,-3 13 16,8-4 6,-16 8-5,-4 15 13,0-2-15,5-4 0,16 5-1,1-16 0,-2 1 15,-2 0 5,-15-9 2,0 0-7,3-7 16,-11 1 1,0-7 5,10-16-9,2-5 0,-11 3 6,15 2 3,9-15-4,0-2 16,0 0-19,-16 0 0,-19 16 0,0-62-16,0 0-53,15 0 0,-84-15-4,0-148 0</inkml:trace>
  <inkml:trace contextRef="#ctx0" brushRef="#br0">28361 2010 52,'-28361'-2010'0,"28527"2010"0,0-82 0,0 0-11,15 0 0,-12-15 0,0-16 16,0 0-15,-16 0 0,-17 16 0,3 1-16,-19 9 12,15-8 6,10-15-6,8 6 16,-4 7 3,-16-8 7,-2 15 5,2-10-15,1 2-7,16 12-3,-8-16 4,-6-2 16,9-5-16,-16 6-5,1 15 6,-4-1-15,2-2 0,0 0-4,-1 16 0,-1-17 0,6-1-39,-16 10-2,-33 0 22,-4-38 15,-5-3-74,1 2-4,-108-16 0</inkml:trace>
  <inkml:trace contextRef="#ctx0" brushRef="#br0">28411 2346 111,'-28411'-2346'0,"28548"2362"0,0-80-16,0 0 28,0 0 0,0 15 0,0-48 1,0 0-36,-16 0 0,16 0-29,38 8 16,20-23-7,-16 3-1,-10 15 2,-1-7-15,4-2-1,16 0-2,-1-16 0,1-12 16,0-3-3,-16 12 1,3 15 1,-4 13-15,-1-1 0,16-1-3,-10-16-3,0 10 15,2-5 5,-15 3-10,43 16 3,-8-3-16,-1-5-24,16-3-3,-19-16 0,1 8 15,-1 5-10,-15-9 8,6 16-2,7 35-16,0 7 47,0 0 3,-64 16 0,0-24-16,-13 3 0,15-5 9,-1-15-7,3 0 16,4 3-38,-16-6 3,-82 15 9,-4-68-15,9-7-139,0 0 0</inkml:trace>
  <inkml:trace contextRef="#ctx0" brushRef="#br0">28867 2328 225,'-28867'-2328'0,"28996"2328"0,0-56 16,0 0 21,-16 0 0,-52 15 0,0-42-15,0 0-10,16 0 0,-9-16 0,-7 19 15,0 7 20,-15 0 0,52 16 0,0 31-16,0 0 5,16-14-1,-36-16-9,-1-44 15,2 0-8,-15-5 0,-3 16 5,2-5-16,2 0-3,0 1 0,-9 16-5,0-5-1,-2 4-5,-15-4 6,10 0-2,3 0 16,2 1-1,-16 9 0,0 15 3,-1-9-15,5-2-17,16 10 0,6-16 2,-1 1 16,0 0-12,-16 0 0,8 15 0,1-1-15,12-1 2,16 7 1,16-16-1,-1-2 16,5-1-4,-16-4-1,3 15-1,1 3-15,1-2 4,16-7 1,-3-16-4,1 5 15,-1 0-11,-15-3 1,-5 16-4,2 7-16,0-1 10,16 0-1,8-16 0,0 15 0,-11-2-13,15-1-2,3 1-2,-2 8-16,-3-4 13,0-4 0,-34 16-1,0-5-16,-1 0-47,15 4-1,-30-15 11,-6-46 16,4 3-87,-16 4-1,-113 0 0</inkml:trace>
  <inkml:trace contextRef="#ctx0" brushRef="#br0">29260 2367 45,'-29260'-2367'0,"29391"2367"0,0-11 15,0 0 40,-15 0 0,-40 16 0,0-61-16,0 0-29,16 0 0,16-16 0,-3 4 15,-10 3-7,-15-3 0,-23 16-7,0-20-16,-9 0 7,15-8 10,-5-15-7,3 11 16,-1 2-2,-16 1-1,4 0 7,-2-15 16,12-2 15,-1 7-3,-7-15 5,0-2 0,3 0-5,16 4 2,-1-16-1,2-6 16,7 0-2,-16 0 2,-4 15 0,0-10-15,0-1-4,16 0-1,13-16 0,1 2 15,13-2 2,-15 3 0,9 16-1,0-9-16,1 0 9,16 1-2,0-16-3,2 0 15,-1 0 0,-15-3-1,0 16-4,1 0-16,1-1 2,16-7-2,28-16 0,-1 22 15,0 1-7,-15 0-3,-7 16 0,2-4-16,0-3 2,15-5-1,-11-15-7,1 13 0,-9-1-11,16-14 2,-21-16-6,-1-6 16,-9 1-65,-16-10 4,-49 15 11,-2-122-15,12-1-317,16 0 0</inkml:trace>
  <inkml:trace contextRef="#ctx0" brushRef="#br0">19565 12544 9,'-19565'-12544'0,"19591"12544"0,0-16 16,0 0-10,-16-39 4,-45 0 0</inkml:trace>
  <inkml:trace contextRef="#ctx0" brushRef="#br0">19565 12544 133,'-19565'-12544'0</inkml:trace>
  <inkml:trace contextRef="#ctx0" brushRef="#br0">19565 12544 133,'-19565'-12711'81,"19774"12711"167,-81-138 0,0 0-9,15 0 0,30-15 0,0-8 16,0 0-24,-16 0 0,-36 0 4,0-24 16,-2 0 0,-16 8 1,-8 15-1,9 8 1,7 3 6,-16 3 2,7 0-1,5 40 16,1 1-21,-16 4 2,-8 15-3,0-3-15,3-2-7,16 2-3,-11-16 0,-3 16 15,4-3-19,-15 0-7,0 16 8,-3 1-16,2-2 6,16 7 0,-6-16 3,-6 0 15,1-7 9,-15-5 2,-8 16-7,0 4-16,-12 3-5,16 1 5,-1-16-8,2 0 0,-5 1-1,15 5 0,-6-15 0,2 7 16,-1 7 1,-16 5-1,0 15-5,-1 0-15,5 1 0,16 2-2,6-16 4,0-6 16,2-4 0,-16 2 1,0 15 13,-1 5-15,-3-2 4,16 11 0,-10-16-1,0 0 16,5 0 0,-16 2-3,-1 15-4,-6-9-15,-2 2 9,16-7 2,0-16-5,1 1 15,-11 2-1,-15-2 2,-8 16-9,0 9-16,3 2-6,16-2 6,5-16-1,-1 1 15,1 0 0,-15 2-1,9 0-3,-3-9 16,9-1 0,-16 0-2,5 16 9,0-4-16,-1 0-1,15 6 0,1-15 9,-4-1 16,0-3 1,-16 7-3,6 15 6,-1-6-15,3 0-1,16 6 0,-1-16 11,-3-8 16,10-1-7,-16-2 0,2 15-2,2-2-15,-6 3 7,16-9 3,2-16-14,4 1 16,-8 3-1,-16-11 0,1 15-1,0-6-15,-5 3 12,16-2 4,0-16 2,0-8 15,-2-1 8,-15-4-2,7 0 0,-1-6 16,0-3-2,-16-6 0,2 16 4,0-8-16,-4 0 5,15 0 1,2-15 6,-1 8 16,6 0-8,-16 17 0,-6 16 16,0 4-16,17-10-34,15 20-5,-7-15 9,-5-19 16,0 2 33,-16-7 2,29 15-11,6 0-15,-24 6-6,16-16 4,6-16-17,0 0 16,-14 0 1,-16-4 9,1 0-9,-1-2 15,3 3 6,-15-1 2,12 16 3,3 9-16,0 0-1,16-1 1,-10-16 1,-1-9 15,-1-3 6,-15 1-5,-4 16 4,-2-8-16,4-3 7,15 6-3,-3-15 10,0-4 16,7 0 0,-16 6-3,6 16 3,-1-7-16,8 1 1,15-1 2,-1-15 2,-1 0 16,-2-1 0,-16 4 2,0 16-1,-3-1-16,-3 1 1,15 0 1,2-15-4,2-2 0,-6 0-4,16 2 0,4-1-13,0 1-15,3 5-1,0-7-1,1 16-4,-1-1-16,5 0 1,16-5-3,0-16 0,0 0 15,0 0-1,-15-2-5,0 16 0,-2-32-16,-4 0-39,16-6 4,-53-16-12,0-130 0</inkml:trace>
  <inkml:trace contextRef="#ctx0" brushRef="#br0">11390 17033 469,'-11390'-17033'0,"11556"17033"0,0-137 0,0 0-15,16 0 0,14-16 0,0 38 16,0 0-21,-16 0 0,-28 15 0,0-16-15,12 6 0,16 7 1,0-16 2,1 8 16,12 1-9,-16 4 0,10 15 6,-2-10-15,7-3 0,16 1-1,-9-16 5,-2 7 15,-2 0 2,-15 0-1,-1 16-9,0 1-16,1 2 10,16-9 1,-10-16-6,2-7 15,-2 5 0,-15-4 4,7 0 0,0 0 16,-5 3 39,-16 1 0,-5 16-7,-1-14-16,-1-4-11,15 3-1,-7-15-1,-2 7 16,1-2-8,-16 3-1,-1 15 6,1-1-15,-1-4 0,16 12 0,-9-16-1,1-3 16,4-4 6,-16 2 0,-9 15 1,1 13-15,-1 1-3,16-4-1,6-16 0,2 0 16,-6 0-4,-16 5 1,4 15 1,1 7-15,4 1-7,16 9 1,1-16 10,1-1 0,8 1 1,15 11-3,0-15 9,1 1 16,-1 1 0,-16 2 2,-1 16-4,0-1-16,-11 0 8,15-1 0,-8-15-11,-3 0 16,2-3 0,-16-6-4,-44 16 8,0-22-16,6-13-14,15 13-6,63-15 6,-5 17 16,4-2 36,-16-4 4,-1 15-6,5-9-15,-11 3-21,16-8 8,-4-16-6,6 4 16,-4 0-5,-16 0 0,0 15 4,1 12-15,2 11 10,16 4 2,8-16 6,3-10 16,1 2-7,-16-1 1,-6 0 2,0 9 15,-1-2-7,-15-3-2,-2 16-2,-2-7-16,-6-4-5,15 2-3,-11-15-6,-4 13 16,0-2-10,-16-2-1,-6 16 0,-1-24-16,4-12 11,15 6-4,9-15 0,-1 14 16,2-2-15,-16 4 2,12 16-1,2 12-16,-3 6 0,15-2 3,-13-15 0,4 0 16,-2 3 2,-16 2 0,11 15-1,0 7-15,1 4-1,0 2 2,-4 16-2,1 12-16,2 2 25,16 3 2,0-16-7,3 6 15,0 5-6,-15-4 1,-3 16-5,3-7-16,5 0-9,16-4-6,-10-16 0,-3-9 15,2-4-1,-15-6-8,-34 16 5,-2-23-16,-7 0-68,15 6-8,7-15-11,0-38 16,-14 1-106,-16 0 0</inkml:trace>
  <inkml:trace contextRef="#ctx0" brushRef="#br0">19557 12630 61,'-19557'-12630'0,"19632"12645"0,0-39-15,0 0 3,16 0 0,24-16 0,0-12 0,0 0-28,16 0 0,-13-1 0,0 12-15,0 0 22,0 0 0,11 16 0,0 0-16,0 0-15,15 0 0,-11-15 0,0-10 16,0 0-12,-16 0 0,5 16 0,0 4-16,0 0-16,15 0 0,-2-15 0,0-5 16,0 0-6,-16 0 0,4 16 0,0 8-16,0 0 1,15 0 0,1-15 0,0-1 16,0 0 2,-16 0 0,11 15 0,0-3-15,0 2-4,16 0 3,-6-16 0,5-7 16,0 6 7,-16 4 4,11 0 2,1-2 15,1-3 4,1-1-2,-5-16 0,-3-7 0,0-6-1,16 0-2,0-16 5,0 0 15,-3-2 0,-15 9-1,-1 16 1,0-1-16,5-1-6,15 8-1,6-15 2,0-1 16,12 0 2,-16-1 0,1 16 5,-1 0-16,5-5 9,15-4-2,-9-15-5,2 0 16,-8 0 0,-16-6 2,-7 16-10,2 6-16,-4 2-9,0-7 0,10 15-4,0-1 1,0 0 0,-16-4 0,1 0 5,0 1 15,3 2 1,-15-2-1,-1 16 11,2 12-16,2-1-12,16 5-1,-1-16 3,0 0 15,2-1-8,-15 5 0,8 16 1,0 1-16,4 0-1,16-4 0,-5-16 5,-1 5 15,-9-3 0,-15-2-1,0 16-2,4 0-16,-7 1 1,15-3 0,-1-15 2,0 3 16,-1 0-2,-16-1 0,0 16 2,0-1-16,1 0-2,15-1 0,-5-15 2,4 7 0,0 3 1,16-3 2,0 0 3,0-1-16,0-1 11,0-3-1,-11 15 9,-2 0-15,-2 0 2,16 12-4,-2-16 5,-1-9 15,10 0 9,-15 8-8,-9 16 4,-6-24-16,2-2 3,16 2-1,10-16-12,4 19 15,-6 3 0,-15-19 5,0 16-6,2 0-16,-13 3-11,16-3 0,-1-16-9,0 13 15,4 7 5,-15 0 7,13 16 4,3 17-16,-1 6-9,0 1-1,-25 15 6,1 10-15,-1-2-2,16 8-4,0-16 1,-3-8 16,5-4-2,-16 5-6,-8 15 3,-1 1-15,4-3 8,16-4 0,0-16 5,0-1 16,-1-8 1,-16 0-1,1 15-1,1-1-15,3-2 0,16 2 1,9-16-1,-1-9 15,3 2 0,-15 5-2,-6 16 2,0 6-16,6 2 10,16 0 1,-10-16-4,2 0 0,-3 4-7,15-5 1,-2 1-7,0-1-16,-8 7 7,0-2 3,2 16-6,-1 1-16,2 1 0,15-6-1,18-15 3,-2-7 16,3-3-11,-16 4-1,-1 15 6,-3 1-15,5 0 8,16 7 0,6-16 1,0-14 16,6-7 1,-16 4 1,6 15 4,-1-6-15,-2-1-1,16 4-1,1-16-4,0-1 16,2-1-13,-16-8 2,1 15-2,2 11-15,-9 3 1,16-3 3,-8-16-7,0-8 0,-4 4 6,15-2 6,10-15-5,0 5 16,-3 0-4,-16-2-2,7 16 3,-1 0-16,1-1-7,15 2-2,-2-15 2,-1-4 16,8-3 5,-16 0 0,6 16 2,0 1-16,5 0-7,15 1 0,-1-15 5,0 0 16,5-7-2,-16 3-2,-4 15 0,1-18-15,4-1 17,16-4 4,2-16-2,1 5 16,-11 2 1,-16-8 2,-2 15-10,0-7-15,-2 0 9,16-5 2,11-16-3,0 7 16,5 1-4,-16 1 1,6 15 2,-2-11-15,4 1-9,0 8-1,0 16 0,1 2-16,6 1 8,15-4 1,-9-15-3,0 1 16,1 1 3,-16-4 0,-4 16 0,-1-1-16,2 0 1,15-2-2,-1-15 6,-2-4 16,4-1 4,-16 5 0,2 16 5,0 6-16,3 0 2,15-8-3,-8-15-5,0 3 16,-6 0-4,-16-8 2,-1 15-4,1 0-15,-5-1-1,16-1-5,-41-16-5,0-77 16,-5-2-213,-16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2:45: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21271 10494 29,'-21271'-10494'0,"21420"10494"0,0-37 15,0 0 57,-15 0 0,-42 16 0,0-35-16,0 0 11,16 0 0,-1-16 53,0 2 15,-28-1 6,-15 2-3,-13 16 4,-1-20-16,4 0-22,15 7 0,-9-15 1,0-11 16,5 1-17,-16-1-1,-10 16 3,4-7-16,-3 1 0,0-3 0,10 15-3,0-11-15,-10 0-8,16-6 0,-16-16-7,0-41 16,-11 0-4,-16-7 0,-44 15-2,0-28-15,-27 0-91,16-7 0,-47-16 0</inkml:trace>
  <inkml:trace contextRef="#ctx0" brushRef="#br0">21298 10339 117,'-21298'-10339'0,"21396"10355"0,0-52-16,0 0 35,16 0 0,11-16 0,0-34 15,0 0-13,-15 0 0,-26 16-38,7-11-16,20 3 15,0-1 2,-11 16-4,4 2-16,-1 3 12,15 3 2,-13-15-6,0 12 16,2-1 4,-16 5-2,-6 15-3,-2 14-15,8-4-1,16 1-2,-11-16 8,-3-8 16,4-3-11,-16 2-1,-6 15 0,-2-25-15,0-1 25,16 0 3,25-16 0,0 18 16,0 3-14,-16 18 1,11 15 5,3-24-15,4 0 16,16 4 1,4-16 8,-1-3 15,0-2-5,-15 7 0,-28 0-7,1 15 16,2-2-15,-16-3 2,0 16-3,-2 0-16,-4 0-28,15-2-1,-25-15-9,-2-27 16,3-3-79,-16-6-1,-70 16-11,0-112-16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2:46: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5118 4116 159,'-5118'-4116'0,"5284"4116"0,0-107 0,0 0 12,15 0 0,15-15 0,0-17 16,0 0 1,-16-4-21,-15 16 2,19-18-16,2 2-1,15 0-1,-3-15 0,0-18 16,0 1-2,-16 0-2,-12 16 0,1 9-16,0-2-9,15 0-1,0-15 0,0 19 16,0-2-11,-16 0 2,-9 15 0,1 8-15,0 0-7,16 0 3,0-16 0,0 1 16,0 0-2,-16 0 0,0 15 0,0-7-15,0 0-7,0 0 0,-5 16 0,0-13-16,0 10 9,16 12 6,23-16 1,4 1 15,1 9 41,-15-1 2,-27 16 1,0-7-16,-1-3 10,15-1-5,-18-15 0,-4 0 16,1-6 1,-16-1-5,-1 16 1,-2-1-16,3-3-12,15 3-3,13-15 5,0 0 16,10 0 1,-16 7-10,-1 16 9,-5 10-16,3-5-9,15 7-3,12-15 2,-2-12 16,2 1-1,-16-4 4,2 0-8,3 3 15,-7 7-5,-15-12 4,-7 16-8,5-4-16,-2 1-2,16-6 0,-15-16-3,4 17 15,3 8 11,-15 1 1,12 16 1,2 1-16,6-1-6,16-1 0,-7-16 1,-3 3 15,4-1-3,-15 2-3,0 16 0,-2 0-16,8-4 0,15 5-1,0-15 5,0-7 16,7-7-6,-16 4-9,13 16 4,-3 0-16,0-5 0,15 0 0,0-15-10,-1 0 0,-8 7-1,16-7 7,0-16-12,6-5 16,-2 5-5,-16-3 0,-27 15 3,9 21-15,6 10 17,16 0 2,1-16 4,2 13 15,7-1-3,-15-5-4,-11 16 4,-2-1-16,3-4-7,16-3-3,8-16-2,-3 0 15,3-2-10,-15-5-4,-15 16 2,0 17-16,-6 0 8,16 4-4,0-16 3,-8-2 15,-1-2-5,-15 6-4,-6 0 1,-2-20 16,8 1 19,-16-5 0,1 15 9,0 7-15,-2 4 6,16 0 1,-1-16 4,3 1 16,-5 0 0,-16-1 2,0 15 0,3-2-15,-6 1 0,16 1 0,1-16 5,3 1 16,2-1 0,-16-1 0,0 15 3,1 0-15,-2 1 0,16-2 1,0-16-4,-1 1 15,3-2-1,-15 3 0,2 16-2,0-1-16,0-2-1,16 1-4,0-16 7,-2-12 0,9-4-14,15 3-5,-9 1 11,-2-15-16,-2 1 12,0 1 2,25 16-9,3-3-16,-3 5 3,15-10 4,0-15-8,5 3 16,-7 2-3,-16-9 2,-8 15-1,10-15-15,0 3 36,16 2 0,10-16-2,2 13 16,5-3-7,-16 1-1,18 15 1,-2 1-15,5-1-26,16 3-3,5-16 0,0 2 16,8 0-16,-16-1-2,0 15 4,0 5-15,7 1 8,0-2-2,-13 16 11,-1 7-1,5-3-7,-15 7 0,0 0-4,0 0 16,-2-6 8,0-9-5,-8-16-10,-2 0 0,-16 2-1,15-13 2,-17-15-20,9-44 16,-11 5-105,-16-6 9,-156 0 0</inkml:trace>
  <inkml:trace contextRef="#ctx0" brushRef="#br0">9397 7140 230,'-9397'-7140'0,"9560"7155"0,0-44-15,0 0-29,0 0 0,-25 16 0,0-23-16,0 0-1,15 0 0,-12-15 0,0-13 16,0 0 0,-16 0 0,-6 16 0,0-9-16,0 0 2,15 4 0,-1-15-4,0-2 16,0 0 0,-16 0 0,-6 16 0,0 5-16,0 0-8,15 0 0,-3-15 0,1 12 16,6 5 0,-16 1 1,16 15 5,4-2-15,5 2 17,16-3 2,-4-16 5,0-17 16,-1 0-1,-16 5-3,-8 0-6,-1-1 15,1-3 0,-15-3-2,0 16 1,-3 0-16,1-2 1,16-3-1,0-16 5,0 8 15,-1 0 0,-15 1-1,4 16 2,-6-2-16,-3-2-11,15 3 2,1-15 4,-1 9 16,-3-1-9,-16 1 4,-1 16-4,2 0-16,-1 3-6,15 1 0,-7-15 4,0 5 16,-3 8-14,-16 3 4,11 16 2,-1 11-16,0 3 2,0 4-2,4 15 2,1-6 1,0-3 2,-16 0-1,-2 0 4,-4 1 15,0-2 12,-15 4-3,-13 16 7,0 0-16,3-4 14,16 5-9,-14-16-2,-4-8 15,2 0 7,-15-5 2,-11 16-10,4 11-16,-8 2 1,16-10 5,-7-16 0,4-2 15,-7 0-1,-15 3 0,-3 16-3,0 0-16,9 7-17,15 0 3,30-15 4,1 0 16,2-1 1,-16 2 0,-1 0 4,-2 2 16,-2-2-2,-1 6-2,6-15-2,-3-6 0,0-1 7,16 5 0,2-16 1,-1-2 16,7-10 5,-16-3-3,-11 15 1,0 7-15,-9 1-6,16-4 5,-2-16-6,2 1 15,-8 3-2,-15-5 2,-6 16 1,1 7-16,-3 0-10,16 3 0,10-16 8,0 1 15,4 0-1,-15 8 0,1 16 6,1-1-16,7 0 12,16 8-1,-11-16-2,0 1 15,0 0-2,-15-7 0,0 16-3,0 0-16,-1 0 11,0 1 0,-11 15-1,0-9 1,3-4 2,-16-1-2,-11 0 1,-2 7 16,-3 1 2,-16 3-2,8 15-5,1 0-15,-4 2 1,16-8 1,0-16-6,2-2 16,-6 2-6,-16-3 1,-7 15-7,0-1-15,3 0 8,16 0 1,6-16 5,5-9 15,-3 1 11,-15 9 0,17 16 2,1-15-16,4 2 12,16 0 3,-4-16 2,0-10 15,0 1 0,-15-2 1,-6 0-4,0 6 16,-1-2 7,-16-5-2,-6 16 4,-3 5-16,-5-3-6,15 3-2,0 1 4,-1 1-16,4-2 9,0 2 0,2 15 4,0-2-15,-4 0-9,16 0 0,6-16-6,-3 0 16,2 1-6,-16-9 1,-1 15 3,1 8-15,2 0-7,16 1 0,7-16 7,0-7 16,11 0 8,-16 1 0,-9 15 5,0 2-15,-5 0 11,0-6 0,-13 16-6,0 17-16,-8-2-16,15-11 0,7-15-5,0-1 16,-7 1 7,-16 0-1,-8 16-2,-1-6-16,-38-4-66,15 7 2,-164-15-2,-2-391 0</inkml:trace>
  <inkml:trace contextRef="#ctx0" brushRef="#br0">9348 7023 71,'-9348'-7023'0,"9420"7039"0,0 23-16,0 0 26,16 0 0,-31-16 0,0-35 15,0 0-25,-15-25 0,-11 0 25,0 12 16,0 0 11,0 0 0,-10-16 0,0-19 15,0 0-1,-15-4 0,-2 0 4,0-10 16,0 0-1,-1 0 4,-5-15 0,4 4 0,0 5 2,16 4 3,6-16 8,1-6 16,1 1 0,-16-3-3,0 15 2,1 0-15,-3-5 1,16 1-1,-2-16-2,-4 0 16,2-3-12,-16 1-3,2 15 1,0-24-15,3 0 18,16 3 0,17-16 7,-7 11 0,4-5 2,15 0 0,5 1-2,-3-4-16,0 5-5,0-13 2,-3 16-1,4 1-1,-7 2-7,-15 0 2,-9 0-2,0-4 16,-2 0-26,-16 9 7,39 16-5,2 43-16,2 2-1,15 2-1,-19-15 1,2-9 16,1-4-5,-16-4-1,-2 15 3,-1-7-15,-3-3 0,16 2-2,-1-16-1,0-7 16,1-1 2,-16 4 0,6 15 3,2 6-15,1-2 10,16 1 0,-15-16 0,0 5 16,-1 0 1,-16 3 0,2 15-9,0-6-15,-3 0-3,0 1 0,0 16-4,3-23-16,0-1 10,15 1 3,13-15-1,-3 20 16,2 3-3,-16-2-3,-4 16 0,0-13-16,5 0 6,15-7 0,-6-15 2,-2-17 16,-6 0-83,-16 0 0,-70 16 0,0-228-16</inkml:trace>
  <inkml:trace contextRef="#ctx0" brushRef="#br0">5587 9036 93,'-5587'-9036'0,"5686"9052"0,0-43-16,0 0-15,0 0 0,16 15 0,0 21-15,0 0-13,16 0 0,10-16-31,-21-11 16,31 19-4,-16 0 0,28 15 0,2-18-15,0 0-23,16 0 0,-16-16 0,0 2 15,0 0-3,-15 0 0,-30 16 0,6-8-16,7 5 7,16 11 3,1-16 7,3 0 15,2 0 9,-15 0-1,-3 16-2,-2-6-16,4-2-1,16 2-2,1-16 4,-1 1 15,6-2-1,1 4-3,1-16 13,-4-1 0,6 0-1,0 9-4,-7 15-3,-11 1-15,-4-1 0,16-8 2,7-16-10,3 0 16,-11 3 0,-16-4 4,-1 15-8,3 1-15,0 1-3,16-1 0,-11-16 1,0 14 16,-2 3 0,-16 2 2,1 15 2,1 10-15,2 1-4,16 6 0,-6-16 2,-2-1 15,6 1 1,-15-1-2,-1 16 5,-3 9-16,-3-1-9,16 5 0,0-16 3,-1 15 15,6-11-3,-15 6-5,-12 16 4,-6-2-16,-2 0 2,0-4 2,13 16-8,2-13-16,-11 5 2,15-8 4,-2-15-6,3-12 16,-4 2 12,-16 0 2,0 15 0,1-3-15,0 2 3,16 4 0,-9-16 2,0 9 16,6 0 0,-16 0 2,1 15 2,6-2-15,5-1 2,16-1 0,-1-16-2,0 4 16,3-3-3,-16-1 0,-1 15 3,-1 0-15,-1-1 0,16 7-2,-1-16 0,0 2 15,12 0-1,-15 2 0,2 16 2,-7-2-16,0-3 0,16-2 0,1-16-10,1-1 0,-4 1 0,15-9 2,0-15-8,3 0 16,-4 2 0,-16-6 1,0 16 0,0 0-16,0 0-1,15 0 2,-3-15 4,4 4 16,6 1 0,-16 2-2,0 15 4,0-5-15,-1 1 7,16 1-2,-2-16-4,2 1 16,0-2-1,-16-4 2,0 15-6,-2 0-15,-2 2 1,0-4-4,-1 16-3,1 0-16,-3-2 0,16 3 1,1-16 5,-2-1 15,6 0 2,-15 2 0,12 16 2,0 2-16,9 0 0,15-1-3,-16-15 0,0 13 16,-2 1 6,-16 1-1,-19 16-7,1 1-16,4 1 6,15 2-2,-7-15 1,0 1 16,1-1 6,-16 2-1,-6 16-5,-1-1-16,-3 2 1,15-11-1,-1-15-7,4-1 16,-9-1-9,-16-4 2,-46 0-4,0-89 15,-24 2-119,1-12 2,-281-16 0</inkml:trace>
  <inkml:trace contextRef="#ctx0" brushRef="#br0">11415 9065 29,'-11415'-9065'0,"11507"9080"0,0-14-15,0 0 43,16 0 0,-14-16 0,0-49 16,6-25-49,-16-6 25,5 15 0,0-13-15,0 0 9,16 0 0,25-16 0,0-5 15,0 0-4,-15 0 0,4 16 0,0-8-16,0 0-15,16 2 0,-7-16 2,0-9 15,8 3 7,-15 5 7,-6 16 4,0 8-16,8 3 1,16 6-1,-1-16 2,-1 1 0,6-4-1,15 1-2,-6-15-1,-3-2 16,-1-2-10,-1 1 0,-7-15-4,0 16 0,-6 0 1,16-2-2,8-16-4,1 0 16,0 1 0,-16 4 0,-12 15 8,1 12-15,5 10 1,16 3 4,-1-16 5,2 0 16,2 0 6,-16-5-2,9 15-1,-2-14-15,-1-4-1,0-3-3,0 16-1,-6-12-1,11 0 12,-15 4-6,10 0 4,-9-9 16,6-6 12,0 2 0,-12-16-6,-1 0 0,0 6 1,15-8 2,-1-15-8,7-1 16,-5 3 0,-16-6 4,-1 16-3,0-15-16,-1 0 16,15 2 5,0-15 6,5 15 16,3 2-15,-16 3 4,16 15 5,2-6-15,1 1-3,16 1 1,8-16-4,-2-14 16,2-3 9,-16-7-2,-9 15 7,-4 6-15,3-5-7,16 7-4,-2-16 15,-2 2 16,4-13 2,-16 5-5,5 15 10,-1 1-15,-6 3 5,0 1 1,-13 16-10,5 8-16,-4 5-8,15-9 4,-6-15-4,3 6 16,-6 0-2,-16 0 0,0 16-7,0 2-16,1 6-8,15 2 0,7-15-5,1 2 16,5 0 1,-16 2 0,-2 16 0,3-5-16,2 0 3,15-3-1,-6-15-1,1 8 16,-4-3 11,-16-7-1,-11 15-2,-3-4-15,1-3 4,16 1 0,1-16 7,-6-1 16,10-8-5,-16 8-5,-5 0 4,-1 4 15,5 0 6,-15-13 4,0 16-10,5-1-16,-17 4 0,16-14 6,1-16-7,1-32 15,-10 0 32,-15 3 2,41 16 3,5-14-16,7 2 3,15 10 2,-11-15 8,1-7 16,14 2-5,-16 7 3,10 16 6,1-10-16,9 3 2,15-3 0,10-15 9,1 8 16,3-4-27,-16 5-6,-1 16 4,-5 0-16,10-7 2,15 9 0,14-15 10,-18-15 0,2-4-7,16 0-5,0-16-7,1-2 15,-11 5 8,-15-13 6,-6 16-13,8 4-16,-16 7-1,16-10 0,-8-16-13,1-11 15,-6 12 16,-15-2 1,7 16 2,3 11-16,9 1 17,16 5-1,-27-16 13,-3-1 15,2-2-1,-15 4-3,-8 16 1,-3 9-16,-5 0 12,15-7-4,-11-15 3,1 6 16,-2-3 1,-16 10 0,-3 16 7,-4-5-16,7-13-10,0 9-5,2 15 2,-4-17-15,0 1 8,16-6 2,2-16-7,8 4 16,-14 8 9,-16 0 5,2 15-8,2-8-15,-2 3 0,16 0 8,8-16 2,1 15 15,6-1 11,-15 8-1,-3 16 8,-1-9-16,5 1 4,16 12-1,-10-16 2,-1-7 15,5 2 8,-15-5-1,1 16-6,-2 0-16,-4 0-9,16-9-1,11-16-10,-2 1 0,-10-1-7,15-12-1,4 1-7,1-10-16,-14 0-5,0-11-2,-29 15-14,-1-41 1,0 0-130,-16 0-4,-207 0 0</inkml:trace>
  <inkml:trace contextRef="#ctx0" brushRef="#br0">17291 7258 20,'-17291'-7258'0,"17372"7258"0,0-27 15,0 0 32,-15 0 0,-22 16 0,0 19-16,0 0-25,0 0 0,-38 16 3,-23 10-16,-3 23-4,15 0 0,-26-15 0,0-11 16,0 3 4,-16 4 5,11 16 4,4-4-16,4 2 20,15 1-1,2-15 3,0-21 16,3-5 5,-16 4 0,-6 15 3,-4-11-15,8-1-3,16-1 0,14-16 8,-3 0 16,2 0 0,-16 13-5,-2 15 4,-9-24-15,4-3 15,0-2 0,-5 16-6,0-9 0,-2 5 11,-16-13 3,13 0-8,5-1 15,-4 4-8,-15-6 0,-6 16-2,6-12-16,1 6 28,15 1 4,24-15 2,-1-7 16,8 1-1,-16 8-4,-8 16 7,-2-8-16,6-2-23,15 1-4,22-15 1,-4-17 16,-2 0 7,-16-4 0,10 16 1,-6-17-16,-1-5 17,15-1-2,0-15 5,-1-21 16,0 0 6,-16 0 1,-18 0-3,5 8 15,1 2 14,1-6 5,11-16-1,1-6 0,-2 0 7,16-1 0,1-16-5,0 10 15,4 3 5,-15-8 1,10 16 5,-3 0-16,-5 1 14,16-6-1,-15-16-5,-1 9 15,-3 0-12,-15-7 0,-6 16-6,0-15-16,-6 0 2,15 0 0,-3-15-12,4-30 16,-19 0-49,-16-4 0,-197 0 0</inkml:trace>
  <inkml:trace contextRef="#ctx0" brushRef="#br0">18784 7503 22,'-18784'-7503'0,"18889"7503"0,0-46 0,0 0 44,16 0 0,-20-16 0,0-18 15,0 0-24,-15 0 0,-38 16 0,-4 4-16,0 6-7,16-6 10,13-16-7,4 23 15,1 7-16,-15 0 2,20 16-5,5-14-16,0 1 0,16 3 2,2-16 2,-1-12 15,-1-4 0,-15 7-1,-8 16 0,-6 3-16,2-4-11,15 2-4,0-15 2,-6 6 0,-5-3-6,16 5-3,-14 0 0,-1-5-16,-2 0-29,15-14 0,1-15-1,0-40 0,3 0-196,16 0 0</inkml:trace>
  <inkml:trace contextRef="#ctx0" brushRef="#br0">18391 7675 32,'-18391'-7675'0,"18436"7675"0,0 14 16,0 0-12,-16 0 0,-26 16 0,0 7-16,0 0 29,15 0 0,16-15 11,57-2 16,1-29-12,-16-4 2,0 16 3,4-2-16,-3 2 0,15 2-3,-26-15 3,-3 15 16,-1-4-20,-16 4-7,-9 15-1,-3-14-15,1-8-3,16 3-5,-10-16 4,-3 10 0,2 0 45,16 6-9,-22-1 4,-6-7-15,-2-3 4,0 2-2,-20 16-4,2 10-16,-2 0-3,16-8 6,-7-16 1,2-14 15,-5 5-1,-15-5 0,-35 16 3,1-67-16,-5 0-25,15-4 0,-135-15 0</inkml:trace>
  <inkml:trace contextRef="#ctx0" brushRef="#br0">27112 8740 65,'-27112'-8740'0,"27157"8740"0,0 36 15,0 0 17,-15 0 0,-6 16 0,0-34-16,0 0-58,15 9 2,10-15-5,-2-8 16,-2 0-1,-16 2 0,9 0 0,0 0 16,-2 0-1,-16 2 0,1 15-4,0-2 1,0 0-6,-16 0 0,5 0 0,0-7 16,0 0 0,-16 0 0,-6 15-4,0-53-15,-12 0-148,0 0 0</inkml:trace>
  <inkml:trace contextRef="#ctx0" brushRef="#br0">11719 11921 68,'-11719'-11921'0,"11754"11937"0,0-9-16,0 0 13,16 0 0,10-16 0,0-13 15,0 0-22,-15 4 0,15 16-4,-2 16-16,2 1 4,16-2-2,-10-16 4,0-13 15,-4 2-15,-15 2 0,9 16-2,1-2-16,0 0-17,15 0 0,0-15 0,0 5 16,0 0-6,-16 4 0,-11 0-2,0 10 16,8 0 1,-16 5 5,0 15 1,3-1-15,3 2 0,16 0 0,1-16 3,0 5 16,-3 0-4,-16 2-1,-1 15 1,-1 1-15,1-1 0,16 2-1,-1-16-4,-2 2 15,8 0 0,-15 0-4,-1 16 4,0 7-16,6 0-6,16 0 0,0-16 7,0-1 0,-1-5-1,15 3-1,5 1-5,1 2-16,-2 2-4,0 1 0,-3 16-9,0 0-16,0 3 8,15-6 0,-8-15 2,0 1 16,0 0 0,-16-3 0,9 15 3,1-9-15,-2 5-1,16 6 0,6-16-2,2-5 16,2 0-1,-16 7 2,2 15 3,-1 2-15,5-1 2,16 1-2,2-16 7,-3-8 16,4-3 0,-16 2 0,4 15 8,-2-4-15,3-8-1,16 1-3,0-16 3,1 1 15,-7 1 0,-15 0 1,0 16-10,3 0-16,-10 4 0,0-7 3,0 16-6,0 0-16,-2 0 0,15-6 3,-5-15-4,4 5 16,0 3 2,-16-2 0,-1 16 2,2-2-16,-5 2 2,15 9 2,0-15 0,1 13 16,4 0 2,-16 9-2,-8 15 1,-2-7-15,11-3 9,16 6-6,-9-16 6,-4-1 16,6 0 0,-16 7 0,-1 15 1,-10 2-15,-1 0-1,16-5 2,0-16-8,4 7 16,-10 2-14,-16-8 2,1 15-7,0 5-15,-6 0 1,0-2 9,-1 16-2,-1 0-1,2 2 1,-15 0 0,0 0 9,1 2 16,-1-1-2,-16 3 0,7 16 3,-1-7-16,1-1 0,15 3-1,1-15 3,1 0 16,6 1-1,-16 0-1,6 16 6,1-6-16,-2-2 0,15 7-3,0-15 3,-1 0 16,2-3-9,-16-1 0,4 15-1,0 4-15,-1 0 1,16-3-4,-1-16-8,1 1 0,-2 1-6,16-11 2,6-16-5,0-1 15,-9 2 0,-15-4 2,1 16-8,2-3-16,-5-2 6,16 1-1,-3-16-3,0 4 15,3 0-4,-15 0 0,0 16-1,-1 6-16,5 1-5,15-8 0,1-15 3,1 0 16,1 0 14,-16-1-1,0 16 3,0 2-16,4-2 7,15 8-1,-15-15 12,0 13 16,11 0-5,-16 17-9,-17 16 5,-5 4-16,3 1 5,0 1 0,-4 15-7,3 1 1,-3 1 2,-16-6 4,-8 0 0,-1 0 15,-4 1 1,-15 0-1,-1 16 3,0 0-16,-6 1 0,16-3-1,0-16-2,2-1 15,-8 1 7,-15-11 2,-7 16-6,1-17-16,-9 0 16,16-3 0,-5-16-1,1-3 15,-3 4 9,-15-1-1,7 16 3,1 0-16,3-1 6,15 7 1,-1-15 4,-3-1 16,8 0-11,-16 5-2,8 16 1,0 4-16,4 0-12,0 3 0,1 15 4,0-1-15,0 0-4,16 6-7,2-16-1,-2-31 16,6-3-13,-16 5-2,15 15-2,-2 4-15,-2 2 7,16-12 2,10-16-7,5 10 15,-16 5-1,-15-6 2,-15 16-10,0 14-16,1 0 2,16 3 2,2-16-1,7 38 15,7-1-24,-15 8 2,-9 16 0,-1 5-16,9-1-1,16 1-3,-10-16 11,-4 14 15,2-1-15,-15 14 0,-2 16 4,-13 2-16,7-3-1,0 4-2,-22 15 0,2 22-15,-3-1-10,16-3 2,10-16-7,3-7 16,-4 2 7,-16-6 1,-8 15-2,2 9-15,-10 3 2,16 2 0,-2-16-3,1-6 16,1 0 6,-16 4 0,6 15-1,1-6-15,3-1 0,16 4 0,0-16 2,2-3 15,4-2 3,-15 0 0,1 0 3,0-1 16,3-1 2,0 4-3,-2-16 5,-2 0 0,4-2-28,15 6-2,9-15 4,-1 7 16,-2 0 5,-16-2 0,1 16-2,3 3-16,-9-1 3,15-5 4,8-15-3,1 0 16,-2 1-7,-16-3 0,22 15-3,-1-19-15,6 2-3,16-2-1,-1-16 4,1 1 16,1 1 0,-16 5 1,-1 15 1,1-7-15,-1 2 5,16 1 0,2-16 0,0 0 16,-3 0 0,-16 3 0,0 15-3,0 0-15,-1 0-6,0-5 0,5 16-6,0 1-16,0 0-12,15-8 0,12-15-2,0 9 16,-7 2-9,-16-1 3,-1 16-1,2 0-16,0 0-13,15 7 2,14-15 0,-4 1 16,6-1 2,-16-2 1,-2 16 3,-4-1-16,1-1 0,15 2 0,1-15-2,0 5 16,-4 0-6,-16-2 0,-6 15 0,0 6-15,-7 0 2,16-3 0,12-16-5,3 9 16,6 3 2,-16-1 2,-9 15-1,4-16-15,1-2 23,16-3 1,-14-16-4,-1-8 0,2-1 10,16-5 1,8-16 1,-2-9 15,-4 1 10,-15 4-2,-12 16-8,0-7-16,6-1-2,15-6 1,2-15 4,-1 0 16,-2-2 10,-16 2 2,-11 16-2,-2-24-16,2-3-41,15-7 1,-57-15-11,-2-139 0</inkml:trace>
  <inkml:trace contextRef="#ctx0" brushRef="#br0">22873 10357 64,'-22873'-10357'0,"22968"10373"0,0 22-16,0 0-28,16 0 0,-15-16 0,0-27 15,0 0-12,-15 0-3,-3 16 0,3-12-16,0 0-1,15 0 0,37-15 0,0-3 16,0 0 11,-16 0 0,-47 16 0,0 5-16,0 0 8,15 0 2,-28-15-4,0 24 0,-3 4-18,16 1 1,5 0-6,5-12-16,-1 3 9,0-5 5,-4 15-5,7-5-15,-4 7 17,16-2 5,16-16 2,2-24 15,-2 0 7,-15 11-6,-7 16-1,-5-9-16,9-8-1,16 4-6,1-16 4,-6-1 15,2-5 0,-15-5-2,9 16 5,-3-9-16,0 0-8,16-2 0,-14-16 2,0-44 15,-4 0-19,-15-12 0,-51 0 1,-5-105 16,-1 0-52,-16 0 0</inkml:trace>
  <inkml:trace contextRef="#ctx0" brushRef="#br0">22480 10529 67,'-22480'-10529'0,"22565"10529"0,0-29 16,0 0 29,-16 0 0,-30 0 0,0-35 16,0 0-18,-1 0 0,27-15 0,42 23 0,0-23-19,16 6 1,0-1 4,-2 0-15,-1-1-8,0 5-1,-15 16-1,-1 22-16,-1 2 18,16-4 1,9-16 3,1-24 15,-3-2-12,-15-2-2,3 16-2,-1 4-16,2-1 1,16-4-3,-10-16 3,-2-5 15,-3-2-4,-15 2-3,-12 16 2,-2-1-16,0-1-17,15 7 0,12-15 5,0 6 0,7-3 45,16 6-5,2 0 2,-4-31-16,0 1-16,0-4-3,-33 15 0,2-39-15,-8-2-41,16-5-6,-21-16-7,3-143 16,-5 0-97,-16 0 0</inkml:trace>
  <inkml:trace contextRef="#ctx0" brushRef="#br0">22356 9660 25,'-22356'-9660'0,"22522"9660"0,0-96 0,0 0 14,15 0 0,-16 1 0,0-34-16,0 0-19,0 0 0,21 16 0,24 36-16,-4-8-17,15-9 3,-3-15-3,4-3 16,-5 5 0,-16-4 5,6 16-6,5-6-16,-4 3-36,15 0-1,-3-15 8,-1 2 16,0-8-5,-16 13-4,-7 15 1,-9-2-15,9-7-25,16 4-11,-96-16 0,0-111 16,0-11-164,-16 0 0</inkml:trace>
  <inkml:trace contextRef="#ctx0" brushRef="#br0">22393 9691 25,'-22393'-9691'0,"22533"9691"0,0-90 16,0 0 5,-16 0 0,-15 16 0,0-15-16,0 0 35,15 0 0,-12-15 15,66-12 16,-9-36 6,-16-2 2,14 15-2,3-7-15,-2 0-23,0 4 0,23 16 2,-2-13-16,5-4-25,16-3-4,-1-16 4,-5-9 15,-1-5 0,-15 1-7,-1 16-4,-5 0-16,-1-3 0,16 5 0,16-16 4,-11 71 15,3-11-31,-15 6-6,-37 16 4,-6-5-16,0-3-8,15 2 2,-5-15-4,1-2 16,0 4 0,-16-7 5,-20 16-3,4 9-16,-9 7 4,15-4 4,-21-15-4,4 6 16,0 6-60,-16 0 0,-32 0-4,0-45 16,-8 6-145,-16 0 0</inkml:trace>
  <inkml:trace contextRef="#ctx0" brushRef="#br0">22897 9759 41,'-22897'-9759'0,"22982"9774"0,0 1-15,0 0-34,16 0 0,-33-16 0,0 66 16,0 0 13,-16 0 0,-39 15-2,72-15-15,-8-54 13,16-6 4,-2-16 1,0-16 15,-4 0-7,-15-3 3,-12 16-1,-3 6-16,2 1-14,16-1-1,-11-16 3,-2 5 15,7-3-5,-15 3-3,3 16 1,-3-4-16,8-5-51,16 0-3,-21-16 0,-3-72 0,10-10-27,15 9-10,1 1 4,-2-44-16</inkml:trace>
  <inkml:trace contextRef="#ctx0" brushRef="#br0">22860 9862 61,'-22860'-9862'0,"22972"9862"0,0 12 16,0 0-53,-16 0 0,-35 15 0,0-36-15,0 0 0,16 0 0,9-16 35,45 51 15,-26-20-16,-15 1 4,-4 16-2,0-10-16,3-2-22,16 1 0,25-16 3,-4-9 0,1-4-5,15 1-5,-6-15 1,-2 12 16,-5-5-1,-16 1-4,-22 16-4,-3 0-16,5 0 27,15 6-6,16-15 3,-13 41 16,9-9-29,-16 13-10,-39 15-3,-4-16-15,-5 0-1,16-7 5,5-16-7,6-6 16,-11 10 0,-16-3 7,-1 15-6,5 1-15,-4 3-13,16 0 3,-18-16 0,1-54 16,0-1-100,-16 0 0,-317 0 0</inkml:trace>
  <inkml:trace contextRef="#ctx0" brushRef="#br0">24202 9524 59,'-24202'-9524'0,"24423"9524"0,0-28 16,0 0-14,-16 0 0,-65 15 0,0-40-15,0 0-13,0-2 1,-5 16 2,-1-20 0,-4-1-14,-16-9-8,-22 0-28,-4-90 15,2 2-110,-15-1 2,-129 0 0</inkml:trace>
  <inkml:trace contextRef="#ctx0" brushRef="#br0">23999 9560 149,'-23999'-9560'0,"24266"9576"0,0-159-16,0 0 17,15 0 0,5-15 0,0-40 16,0 0-38,-16 0 0,-19 15 2,0 0-15,-2 0-12,16 0 0,3-16 0,0-22 16,0 0-2,-16 0 7,0 0 0,7 0 15,-6 7 30,1-12 10,18-16-11,7-9 16,-4 10-4,-16-3 6,-3 0 1,4 0 15,8 3-6,-15 0-3,-10 16 7,-4 16-16,7-4-8,15 3-8,5-15 8,-8-3 16,2-7-5,-16 0-9,-10 16 0,-5-10-16,2-6 6,15 8-3,0-15 3,-1 3 16,-1-2-1,-16 1 1,1 16-1,-1-4-16,0 1 7,15 5-2,-12-15-3,1 14 16,3 1-12,-16 2-2,-3 15-1,0-1-15,7 0-29,0 0 0,-92 16 22,-8-68-16,-5-7-86,16-5-5,-210-16 0</inkml:trace>
  <inkml:trace contextRef="#ctx0" brushRef="#br0">24733 9825 192,'-24733'-9825'0,"25027"9825"0,0-183 16,0 0 27,-16 0 0,-4 15 0,0-39-15,0 0-28,16 0 0,-18-16-130,-13 3 16,105 13 4,-16 4 0,-31 15-1,0-6-15,-1 0-9,16-2 5,-10-16-6,6 0 16,-6 6 0,-16 0 4,0 15-3,2-1-15,7 0 1,16 4 2,-2-16 11,-5 2 15,12-3-1,-15 6-4,-8 16 0,-1-26-16,6-2-24,16 23 1,-9-16 4,0 32 0,6 2 30,15 0 0,5-15 3,-1 1 16,-7 0 0,-16-8-1,-3 16-5,0-3-16,-9 1 6,15-7-2,0-15-6,2 22 16,0 2 29,-16-10 3,26 15-17,3-5-15,-8 0-34,16-3-2,11-16 7,-2-14 16,0-5-21,-16 9-3,-5 15 5,-5-9-15,9-3-17,0 8 0,-85 16 8,-21-131 0,27-1-131,-16 7-4,-254 0 0</inkml:trace>
  <inkml:trace contextRef="#ctx0" brushRef="#br0">24898 9955 98,'-24898'-9955'0,"25506"9955"0,0-521 15,0 0 5,-15 0 0,-1 16 0,0-68-16,0 0-14,15 0 0,3-15 164,-13-4 16,-96 6 5,-16 2 0,-12 0-12,1-1 16,-10 2-1,-1-13 0,-21-15-17,2-20 0,-11 2-52,16-7 0,-28-16-29,5-79 16,-4 5-60,-16 0 0</inkml:trace>
  <inkml:trace contextRef="#ctx0" brushRef="#br0">25027 10033 10,'-25027'-10033'0,"25362"10033"0,0-211 16,0 0 19,-16 0 0,-26 16 0,0-58-16,0 0 49,0 0 0,4 15 0,49-26 1,0-24-8,-16 0 7,5 0 0,4-27 15,-7 4-32,-15-1 2,-24 16 0,-1 13-16,8 1-13,16 0-4,0-16 0,-2-17 15,0-7-67,-15 14-7,-32 16 13,-15-71-16,2-7-93,16-4 0,-218-16 0</inkml:trace>
  <inkml:trace contextRef="#ctx0" brushRef="#br0">25641 10060 446,'-25641'-10060'0,"25814"10060"0,0-23 15,0 0 5,-15 0 0,-56 16 0,0-35-16,0 0 0,16 0 0,-28-16 0,0-29 15,0 2 0,-15-7 11,-5 0-11,8 22 16,-9 8 37,-1-8 8,-13-15-7,4-26 0,5 3-15,16 6-3,5-16 6,-4-5 16,7-6-7,-16 7-9,-13 15 11,-6-58-15,0-7-55,16 0-9,-68-16 11,-6-70 16,7-13-23,-16 0 0</inkml:trace>
  <inkml:trace contextRef="#ctx0" brushRef="#br0">25616 10127 10,'-25616'-10127'0,"25873"10127"0,0-110 0,0 0 16,15 0 0,-3 1 0,0-48-16,0 0-49,0 0 0,-18 16 25,2-32-16,-9 13 32,15 1 6,8-15-3,5-1 16,3 1-18,-16-3-2,-13 15-1,-4 0-15,-1-4-11,16-2-6,-10-16 1,-2 0 16,-5-6 5,-16 0-3,-5 15 6,0 0-15,7-13 12,16 6-13,14-16 6,-7-9 16,6-6-17,-16-2 2,-5 15-4,4-7-15,-8 7 12,16-9 10,-5-16-7,7 5 0,-3 5 7,15-2 4,2-15-2,0 10 16,0 0-12,-16 4 0,-7 16 2,1-10-16,4 11 10,15-1 4,19-15 1,12 7 16,-8 5 64,-16-2 7,-15 16 0,2-23-16,0 0-30,15 0-2,-13-15 0,-6-9 16,0-4-2,-16 0-6,-64 15 0,-5-94-15,0-3-50,16 0-6,-88-16-6,-6-321 0</inkml:trace>
  <inkml:trace contextRef="#ctx0" brushRef="#br0">25655 4725 309,'-25655'-4725'0,"25818"4725"0,0-56 16,0 0 69,-16 0 0,6 16 0,0-51-16,0 0-22,0 0 0,-24 15-4,-18-21-15,-9 16-5,16-3 0,-15-16-3,2-2 16,-1 0-1,-16-13 0,-30 15-7,0-10-15,-11 6-1,16-5 8,0-16-6,4 6 15,2 5-2,-15 4 4,-4 16 9,2 0-16,9 4-9,16 7 2,-1-16 4,-1 9 15,13-2 2,-15 4-2,-2 16 10,-4-5-16,0 0 3,16 0-1,1-16 6,-2 2 0,19-2-1,15 8-2,1 1 4,-4 0-16,10-4 7,0 5-1,2 15 6,-4-2-15,-2-2 1,16 0-4,-7-16-11,0-1 16,-14 0-17,-16-10 0,-39 15-11,0-58-15,-10 0-83,16 0 0,-40-16 0,0-62 16,0 0-306,-16 0 0</inkml:trace>
  <inkml:trace contextRef="#ctx0" brushRef="#br0">25986 4566 175,'-25986'-4566'0,"26198"4582"0,0-65-16,0 0-30,15 0 0,-44-15 0,0-45 16,0 0 2,-16 0 0,8 16-68,77 12-16,39-34 21,0-2 5,-7 15 6,4-21 1,6 2-13,-16 3-1,15 0 9,0-23 16,7-7-4,-1 0-3,-18-15 0,-7 0 0,11-6 0,16 1-7,0-16 1,-5-46 15,-1-7-6,-15 0-4,-39 16-1,-4-33-16,9-3-22,16-3-7,-39-16 4,-6-41 0</inkml:trace>
  <inkml:trace contextRef="#ctx0" brushRef="#br0">26391 4906 218,'-26391'-4906'0,"26548"4922"0,0-14-16,0 0-7,16 0 0,-22-16 0,0 6 15,0 0-28,-15 0 0,-20 16-68,-41-9-16,51 40-10,15-1 1,-40-15-1,0 7 16,-4 1-8,-16-4 16,-12 16-8,10-8-16,0 8 8,15 4 5,18-15 8,1-17 16,9-6-1,-16 10-7,1 0 4,-7-1 16,0-5-8,-1 0-6,7-15 16,-6-14 0,5-4 7,16 8 0,8-16 6,-8-12 15,2-14 12,-15 5-6,0 16-5,-1-16-16,-2-3 5,16-8 7,-2-16-9,5-16 15,-5 8 17,-15-3 6,6 16-6,6-18-16,-4 0-5,16 0 13,4-16 0,8 24 15,0 4 1,-15-4 2,17 16-6,0-1-16,-3-5-14,0 5-3,7 15-2,-5-9-15,8-4 0,16-2-2,-30-16 4,-6-74 16,6-2-127,-16 19 0,-116 0 0</inkml:trace>
  <inkml:trace contextRef="#ctx0" brushRef="#br0">26856 4889 324,'-26856'-4889'0,"26996"4889"0,0 3 15,0 0 20,-15 0 0,-45 16 0,0-36-16,0 0-14,15 0 0,6-15-58,-38-19 16,44 38-29,-16-13 0,-10 16-6,16-16-16,-11 6 0,15-7 8,8-15 5,2 5 16,5-1-12,-16 6-3,-1 16 16,-5 0-16,7-4-7,0 8-7,-1 15 4,-2-12-15,0-2 0,16 0-1,-6-16 22,-1 24 15,3 1-15,-15 10-1,17 16 7,1 2-16,1 0-2,16-2-1,-14-16-3,1 7 15,-5 0-11,-15-4 1,4 16-7,-1 13-16,-7 3-6,16-3-2,5-16-6,2-4 15,1-1 5,-15-7 0,-2 16 0,-1 3-16,0-1 17,15-19 0,25-15-8,0 5 0,-12 0-13,16-5-1,-21-16-3,1-13 16,8-3-9,-16 8 0,-75 15 24,-4-36-15,7 0-166,16 0 0</inkml:trace>
  <inkml:trace contextRef="#ctx0" brushRef="#br0">27422 4944 413,'-27422'-4944'0,"27487"4944"0,0 13 16,0 0 43,-1 0 0,-14-15 0,0-41 0,-175 5-7,16 144 2,-8-16 2,1-16 15,8 2-28,-15-2 2,-7 16 1,1 0-16,1 3 5,16 2 1,9-16 3,-1-7 15,8 0-7,-15 1-2,-18 16 3,-1-5-16,4-2-13,16 0-1,-4-16 6,0 24 15,17-1 1,-15-2 1,8 16 2,-3 7-16,-7 1 7,15-1 0,-6-15-5,1 0 16,-8-1 14,-16-2 2,6 16 0,3 36-16,0 0 5,0-25 1,15 15-6,0-18-15,-4-2-14,16 4-3,-16-16 2,-2-18 16,10-3-11,-16 7-2,-10 15 6,-1-58-15,6 3-71,16 0 1,-144-16 0,-3-112 0</inkml:trace>
  <inkml:trace contextRef="#ctx0" brushRef="#br0">27445 5191 113,'-27445'-5191'0,"27937"5206"0,0-414-15,0 0 14,16 0 0,31-16 0,0-53 15,0 0-40,-15 0 0,-30 16-29,65 7-16,29-45-6,16 0 0,-1-16 0,-3-36 15,4-5-49,-15 5-5,-41 16 9,-7-34-16,1-12-91,16-3-8,-97-16 0</inkml:trace>
  <inkml:trace contextRef="#ctx0" brushRef="#br0">27445 5191 12,'-27445'-5098'-77,"27839"5098"-93,75-205 15,-2 2 10,-15 2 0,-55 0 0,0-61 16,0 0-44,-16 0 7,-38 16 0,5 19-16,0 0-2,15 0 1,-18-15 0,-1-32 16,0-2-86,-16 0-1,-116 15 0,-6-318-15</inkml:trace>
  <inkml:trace contextRef="#ctx0" brushRef="#br0">28173 4778 20,'-28173'-4778'0,"28446"4793"0,0-162-15,0 0 36,16 0 0,34-16 0,0-38 16,0 0-47,-16 0 0,-28 15-25,-68-39-15,17 68-29,16-1 4,-28-16-13,13 28 15,-5 9 3,-15-15 12,10 16-7,8 3-16,-9 9-3,16-4 8,7-16 6,3-14 15,2 0 12,-15 11-1,-16 0 12,-6-1 16,8-5-1,-16 11-10,-8 16 6,-8-10-16,2-10 18,15 1-9,-22-15-1,-7-8 16,-2-8-29,-16-15-3,-51 15 1,-13-59-15,-5-3-199,0 0 0</inkml:trace>
  <inkml:trace contextRef="#ctx0" brushRef="#br0">27464 5267 108,'-27464'-5267'0,"27698"5283"0,0 1-16,0 0-57,16 0 0,-57-16 0,0-31 15,0 0-37,-15 0 0,8 16 116,-33-13-16,-61 31-30,15 9 1,-18-15-2,1-28 0,17-2-63,16-17 2,-114 0-19,-1-190-16</inkml:trace>
  <inkml:trace contextRef="#ctx0" brushRef="#br0">28138 5132 358,'-28138'-5132'0,"28368"5132"0,0-170 15,0 0-26,-15 0 0,41 16 0,0-31-16,0 73-23,0 0-53,-13 16 0,-3-8-16,0-3-19,15 0-6,-50-15 0,-3-97 16,0-5-196,-16 0 0</inkml:trace>
  <inkml:trace contextRef="#ctx0" brushRef="#br0">28200 5066 179,'-28200'-5066'0,"28523"5066"0,0-168 15,0 0-31,-15 0 0,-33 16 0,0-70-16,0 0-13,15 0 0,9-15 10,56-17 16,-2-33 0,-16 5 6,-87 16-3,-5-131-16,0-2-269,0 0 0</inkml:trace>
  <inkml:trace contextRef="#ctx0" brushRef="#br0">28611 5304 375,'-28611'-5304'0,"28837"5320"0,0-169-16,0 0-21,0 0 0,-18 15 0,0-18-15,0 0-37,16 0 0,-133-16 0</inkml:trace>
  <inkml:trace contextRef="#ctx0" brushRef="#br0">28900 5321 25,'-28900'-5321'0,"29635"5337"0,0-619-16,0 0-15,0 0 0,7 16 0,0-102-16,0 0-6,15 0 0,-124-15 98,-17-54 16,-61 9-190,-16 0 0</inkml:trace>
  <inkml:trace contextRef="#ctx0" brushRef="#br0">29432 5294 408,'-29432'-5294'0,"29748"5294"0,0-211 15,0 0 33,-15 0 0,-44 16 0,0-58-16,0 0-18,16 0 0,-18-16 0,2-90 15,-19-2-256,-15 0 0</inkml:trace>
  <inkml:trace contextRef="#ctx0" brushRef="#br0">25632 5894 337,'-25632'-5894'0,"25724"5910"0,0 29-16,0 0-10,15 0 0,-1-15 0,0 3 16,0 0-18,-16 0 0,-24 0-175,-22-15 15,144 22-11,-15 0 0,-13 16 2,8-6-16,4 2-10,16 0 2,-16-16 0,3-1 15,-2 2 1,-15 7 1,4 16-3,0-4-16,11 2-10,16-1-2,-9-16 11,-1 1 15,2 0-17,-15 0 0,-6 16 2,-1 18-16,23-1 2,15 10 2,12-15 6,-2 8 16,3 1-20,-16-3-1,15 16-2,0 5-16,-3-2 1,15-12-2,-2-15-1,-1 2 0,-10-2 0,16-5 0,7 0-4,-2 25-16,-4 1 4,0 0-1,22 15 0,-1 17-15,-12 1 8,16-11 0,-21-16-6,-1-17 15,-2-2-6,-15-2 0,-25 16 0,0-14-16,6-2 0,16 4-1,-49-16 11,2-65 15,12-2-46,-15 0 0,-142 16 0,0-240-16</inkml:trace>
  <inkml:trace contextRef="#ctx0" brushRef="#br0">25973 5795 204,'-25973'-5795'0,"26238"5811"0,0-129-16,0 0-22,16 0 0,-28-16 0,0-19 15,0 0-4,-15 0 0,10 16-62,82-20-16,38-47-11,0-1 3,9 16 2,2-5-16,4-1-13,15 7-2,5-15 2,0-9 16,8-5-13,-16 2-4,-16 15 0,0 21-15,0-6-8,16 0-5,-13-16 6,-3 0 16,6-4 0,-16 3-3,-10 15 1,-4 2-15,7-3-20,16-2 0,-30-16 8,-2-47 16,6-23-105,-16-4 2,-59 15 0</inkml:trace>
  <inkml:trace contextRef="#ctx0" brushRef="#br0">26118 6072 163,'-26118'-6072'0,"26395"6072"0,0-153 0,0 0 6,16 0 0,12-16 0,0-44 15,0 0-42,1 0 0,-25-16-12,0-5 0,5 1-26,16 1 9,7-16-6,4 6 15,-1 6 8,-15 1 4,2 16 2,1 10-16,4 1-17,15 6-2,-6-15 0,-5-10 16,0-3-5,-16 0-5,4 16 16,-6-15-16,5-5-4,15 8 0,-21-15 2,-15 6 16,10-12 9,-16-4-7,-33 16-2,-5 32-16,-8 1 25,0-10 4,2 15-11,6 0 1,-6 7 15,-16 0 6,9 0-4,5 14 15,-15 4-1,-15-1 6,-25 16-3,0-12-16,2 6 0,16-2 10,0-16 1,5-23 15,7 11-65,-15 9-5,-94 16 2,-8-143-16</inkml:trace>
  <inkml:trace contextRef="#ctx0" brushRef="#br0">26602 5963 375,'-26602'-5963'0,"26750"5979"0,0-60-16,0 0 21,15 0 0,-21-15 0,0-38 16,0 0-12,-16 0 0,-11 15-35,75 5-15,18-46 0,16-4 6,1-16-1,1-3 16,-7 2 25,-16 2-1,-14 15 2,-3-12-15,6-6-12,16 9-7,-4-16 10,-4-13 16,0-6-9,-16 6-5,9 15 23,-5 0-15,11-1-2,16 5-7,-4-16 5,-8 3 0,-7-3-47,15-8-2,-31 1-10,3-61-16,-25-3 11,0 0 7,-57 16-29,3-323-16</inkml:trace>
  <inkml:trace contextRef="#ctx0" brushRef="#br0">26329 6189 178,'-26329'-6189'0,"26580"6189"0,0-114 16,0 0-12,-16 0 0,20 15 0,0-34-15,0 0-30,16 0 0,6-16 78,-3-1 16,-38 2-22,-16 1 1,-29 15 2,0-22-15,1-2-13,16-5 1,-4-16-6,1-99 0,9 0-48,16-11 0,-67-16-9,0-151 0</inkml:trace>
  <inkml:trace contextRef="#ctx0" brushRef="#br0">26947 6218 28,'-26947'-6218'0,"27559"6218"0,0-524 16,0 0-59,-16 0 0,68 15 0,0-38-15,0 0-24,16 0 0,-32-16 52,6-3 15,-28-6-26,-15-1 0,-100 16 0,0-129-16</inkml:trace>
  <inkml:trace contextRef="#ctx0" brushRef="#br0">27272 6202 87,'-27272'-6202'0,"27772"6202"0,0-416 16,0 0 17,-16 0 0,39 16 0,0-65-16,0 0-47,15 0 0,-16-15 45,0-12 16,-12 0-52,-16-2 0,-130 16 2,-3-166-16</inkml:trace>
  <inkml:trace contextRef="#ctx0" brushRef="#br0">27720 6186 293,'-27720'-6186'0,"27857"6186"0,0 3 16,0 0 1,-16 0 0,-15 16 0,0-39-16,0 0-54,15 0 0,-29-15 110,21-4 16,-104-21-85,-16 0 0,-130 15-6,-1-383-15</inkml:trace>
  <inkml:trace contextRef="#ctx0" brushRef="#br0">24121 2280 142,'-24121'-2280'0,"24333"2296"0,0-101-16,0 0 16,16 0 0,-19-16 0,0-30 15,0 0-9,-15 0-28,-11 16 0,27-12-16,0 1-8,15 0 0,2-15-4,0-2 16,4 0-8,-16 0 0,-8 16-2,0 7-16,2 0-18,0 0 0,-10 15 0,0 5-15,0 0-6,16 0 0,-14-16 0,0 4 16,0 0 4,-16 0 2,-16 15 0,7 8-15,0 2 14,16 0 6,-8-16 0,4 8 15,0 5-1,-15 0 4,1 16 0,3 7-16,-4 4 9,16 2-1,-16-16-4,3 1 15,1-4 6,-15 5 0,-7 16 0,-3 6-16,0-1-6,16 0 1,-3-16 0,0 3 15,0 2 12,-15 0 3,-11 0 5,1 0 16,-3-1 0,-1 2-4,12-15-4,-5-6 0,0-3 6,16 2-7,3-16-2,-6-15 16,4-3 0,-16-2-5,-1 15-2,-1 0-15,0-2 1,16 0-1,8-16 0,0-9 16,0 0-6,-16 0 0,-10 15 4,0-30-15,-4 0-21,16 8-10,-35-16 3,-5-80 15,1-6-160,-15 0 0</inkml:trace>
  <inkml:trace contextRef="#ctx0" brushRef="#br0">24274 2256 104,'-24274'-2256'0,"24512"2256"0,0-104 16,0 0-7,-16 0 0,0 0 0,0-34 16,0 0-47,-16 0 0,-23 15 0,-1-23-15,0 1 1,16 17 0,-2-16 3,0-6 16,9 0 7,-16 2 0,0 15 7,0 1-15,-3 2 0,16-4 0,0-16 0,-1 0 15,-6 1 0,-15-3-1,7 16-5,0-8-16,-5 2-1,16 1-1,-9-16-7,2-3 15,0 0-10,-15-6 2,-6 0 0,2-10 16,0 4 39,-16 0 3,0 16 0,5 9-16,0 4-8,15-12 4,41 1 1,6-13-16,-1 3-13,0 4 1,7 15-3,2-14-15,5 2 12,16 2-3,0-16 2,2-7 16,-2 0 2,-16 4 0,3 15 0,0 10-15,-2 0 5,16-2-4,-26-16-3,-4 3 16,5-4 9,-16-2-5,-8 15 2,-8-2-15,-2-3-3,16 4-5,-6-16 0,-3-1 0,-2-4 0,15 2-1,-7 1 0,0 0-16,-4 0-22,0 4 0,-12 16-6,0-40-16,-9 2-64,15-4 0,-58-15-1,-2-190 0</inkml:trace>
  <inkml:trace contextRef="#ctx0" brushRef="#br0">24220 3048 186,'-24220'-3048'0,"24543"3048"0,0-196 16,0 0-2,-16 0 0,9 0 0,0-63 15,0 0-38,1 0 0,-19-16 17,0-8 0,4 0 19,15 8 0,-8-15 2,0-7 16,6 0-9,-16 4 0,0 16-4,0 3-16,5 0-4,15-7-4,-49-15 12,-9-48 16,-9 3-82,-16-12-1,-126 0 0</inkml:trace>
  <inkml:trace contextRef="#ctx0" brushRef="#br0">25111 2482 160,'-25111'-2482'0,"25342"2482"0,0-154 16,0 0 2,-16 0 0,-3 16 0,0-41-16,0 0-19,15 0 0,-15-15 13,31 25 16,-7-3 36,-16 0 12,0 16-2,6 6-16,-2 7-16,15-2-1,-7-15 0,-2-15 16,0-3-4,-16 0-7,-4 15 0,-10 4-15,0-7-26,16 0-7,0-16 0,-6 0 16,0-6 0,-16 0-4,-30 15 5,0-29-15,13-18-34,16-3-9,-51-16 7,-7-146 0</inkml:trace>
  <inkml:trace contextRef="#ctx0" brushRef="#br0">25299 2355 401,'-25299'-2355'0,"25534"2370"0,0-90-15,0 0 11,0 0 0,-35 16 0,0-44-1,0 0-42,-15 0 0,-22 0-6,0-13 16,35 0-9,-16 8 0,9 16 17,0 1-16,6 0 0,15-4 0,0-15-2,0-1 16,-15 0 1,-16-6 0,-1 16-8,1 0-16,-7 2 0,15-5 0,0-15-1,1-9 16,-3-1 8,-16 3 2,-17 15-2,1 12-15,1 4 4,16-5 4,-33-16-4,5-4 16,-2 6 18,-16 0 5,8 15 0,5 13-15,-8 4 8,0-9 4,5 16-2,3 15-16,3 1-11,16 1 1,16-16-1,-2-24 15,4-3 11,-15 3-5,-20 16-1,-9 1-16,6-6 6,15 2-6,-7-15 2,-7-5 16,0-3 5,-16 0-3,0 16 0,-2-16-16,0-1-26,15 0 0,-10-15 0,4-36 16,-17 8-67,-16 3 0,-76 16-3,2-82-16</inkml:trace>
  <inkml:trace contextRef="#ctx0" brushRef="#br0">25252 3139 510,'-25252'-3139'0,"25423"3139"0,0-33 15,0 0 11,-15 0 0,-45 16 0,0-39-16,0 0-39,15 0 0,-25-15 31,0 15 16,2 0-14,-16 10-2,5 16 7,-1 3-16,4-3-10,15 2 2,-19-15-3,-3-48 16,13-7-59,-16-16 1,-92 16-13,0-134-16</inkml:trace>
  <inkml:trace contextRef="#ctx0" brushRef="#br0">26219 2527 159,'-26219'-2527'0,"26484"2543"0,0-148-16,0 0 20,16 0 0,2-16 0,0-57 15,0 0-47,-15 0 0,-35 16 0,20 1-16,0 1 3,0 2 10,6 16 3,7 0-1,-5 5 12,-15 0 4,-5 0 0,4 4 16,0 1 16,-16-13 0,1 15-3,0-5-15,-3-6-8,16 2-6,-5-16 9,-8-6 16,2-7-6,-16 6-6,-8 15 0,-6 7-15,0-6-7,16 0-3,-10-16 0,-4-19 16,0 0-22,-16 6-10,-20 15 21,-27-47-15,2 2-83,16 0 0,-103-16 0</inkml:trace>
  <inkml:trace contextRef="#ctx0" brushRef="#br0">26306 2426 39,'-26306'-2426'0,"26651"2442"0,0-256-16,0 0-32,15 0 0,32-15 0,0-11 16,0 0-17,-16 0 0,1 16 85,-26-3-16,-56 26-36,15 4 0,-10-15 6,0 5 0,-2 0-17,16 3 0,0-16-5,0 13 15,-4 0-14,-15-8 0,1 16-7,0-1-16,-10 0-1,16 1 0,-22-16-7,0 4 15,0 0 7,-15 0 3,11 16 0,4-3-16,0 4 4,16 0 6,41-16 0,6-23 15,0 5-2,-15 0 6,0 16 0,7 4-16,0 2-3,15 0 5,-10-15-11,0 5 16,-5 1-2,-16-3-3,6 0 5,-1 17 16,-3-4 9,-16 3-4,-16 15 3,-5-14-15,9-4 1,16-2-5,-12-16 4,-2-1 16,0-5 0,-16 0-2,1 15 0,-5 7-15,0 1-2,16 0-4,-4-16 0,0-2 15,0-3-8,-15 0-2,-31 16-6,0-34-16,-7-1-68,16 1 0,-52-16 0,0-54 0</inkml:trace>
  <inkml:trace contextRef="#ctx0" brushRef="#br0">26234 3163 504,'-26234'-3163'0,"26318"3163"0,0 10 16,0 0 62,-16 0 0,-44 15 0,0-48-15,0 0-27,16 0 0,-21-16 122,-5-5 15,-77 0-11,-15 5-2,-33 16 18,-8-80-16,-12 3-138,16-11-3,-334-16 0</inkml:trace>
  <inkml:trace contextRef="#ctx0" brushRef="#br0">27150 2469 68,'-27150'-2469'0,"27454"2469"0,0-197 16,0 0-49,-16 0 0,-11 15 0,0 1-15,0 0 34,16 0 0,2-16 0,86-12 15,0-50-14,-15 0 3,-13 16 0,5-15-16,0 2 6,16 0 4,-14-16-9,-2 32 0,3-3-27,15-2-3,-7 1 2,-6 9-16,4-6-14,0 2-6,-14 16-5,-5 9-16,5-6-10,15 0-6,0-15 0,-3-8 16,0-3-29,-16 0-1,-38 15 0,-1-22-15,0-9-98,16 0-3,-119-16 0</inkml:trace>
  <inkml:trace contextRef="#ctx0" brushRef="#br0">27212 2363 173,'-27212'-2363'0,"27525"2363"0,0-196 0,0 0-14,15 0 0,-2-15 0,0-36 16,0 0-26,-16 0 0,-22 15 53,-14-5-15,-11 10-6,16 1 1,-6-16 5,2 0 16,-5 1 0,-16-2 0,0 15-5,0 0-15,-10 0 0,0 3 1,1 16-6,2-1-16,-2 0 1,16 1-2,8-16-3,1-8 15,-4-1 4,-15-5-1,-1 16 0,1-4-16,-8 2-23,15 2 1,3-15-4,5-11 16,0 2 31,-16 0 5,2 16 0,5 22-16,0 1 7,15-4 4,-5-15-2,2-10 16,0 2-9,-16 0 2,6 16-1,5 1-16,1 2 1,15-6 5,9-15-1,4-2 16,-5 2-9,-16 1-1,12 0 1,-1 12 15,1-3 4,-15 3-4,2 16 6,-3 1-16,0-1-1,16 1-4,-9-16 3,-1-14 15,-2-3 2,-15 2-2,-5 16-2,-4-17-16,-2-2 17,16 4-4,-17-16-2,-3 1 15,2-3-1,-15 2-5,0 16 0,-4-1-16,0 0-22,15-5-2,-9-15 5,0-10 16,-2 0-2,-16-4 0,-8 16-4,-2-38-16,-7-13-99,15-1 1,-74-15 3,-1-315 0</inkml:trace>
  <inkml:trace contextRef="#ctx0" brushRef="#br0">27059 3165 428,'-27059'-3165'0,"27266"3180"0,0-116-15,0 0 26,16 0 0,-44-16 0,0-49 0,0 0-4,15 0 0,18 1 138,0 2-16,-70 0-12,0 5 0,-9 16-5,0-12-16,-14 0-7,15-9 0,0-15-14,0 2 16,-10 0-1,-16-9 0,-1 16-8,0-16-16,-4 0-52,15 0-3,-59-15-16,-6-119 0</inkml:trace>
  <inkml:trace contextRef="#ctx0" brushRef="#br0">24134 1261 45,'-24134'-1261'0,"24202"1261"0,0 24 15,0 0-18,-15 0 0,-14 16 0,0-28-16,0 0 1,15-64-12,-20-15 45,7 26 0,0 1-3,16 1 0,10-16-1,1-23 16,1-1-15,-16 1 1,-8 15-2,0-9-15,5 0-59,16 2 0,13-16 1,0 35 16,9 1 4,-16-2-1,-1 15 4,0 10-15,0 2 7,16 0-1,14-16 0,1 8 15,0 1 21,-15 0 0,44 16 0,0 6-16,0 0-13,16-4 0,-14-16 2,0-11 15,2 0-23,-15 0 0,-13 0-4,0-19 16,4 1 0,0-2 10,-15-16-3,5 15 0,3 8 15,15-4 3,11 1 2,2-3-16,-2 1 1,0-2 0,-2 15 1,-2-8-15,1 2 5,16 0 1,-6-16 2,1-1 16,2 4 3,-16 2-4,-15 15 0,-4-6-15,0-4 4,16 0-5,-26-16 0,-8-26 16,6-7-40,-16 25-4,-46 15-6,-15-4-15,0-7-114,0 0 0</inkml:trace>
  <inkml:trace contextRef="#ctx0" brushRef="#br0">24063 1188 235,'-24063'-1188'0,"24293"1203"0,0-128-15,0 0 25,16 0 0,-10-16 0,0-59 16,0 0-42,-16 0 0,-5 15 131,-23 14-15,-69 15-5,16 0 1,-7-16 4,1 0 16,-6 2 4,-16 0 1,-9 15 0,0-8-15,2 0 2,0 4 2,8 16 0,-3-10-16,2 1 1,15 4 0,0-15 3,0 0 16,3 2 4,-16 5 1,-5 16-2,0 0-16,8 0 0,15 2 0,0-15 2,0 0 16,4 0 0,-16-2 0,0 16-2,0-9-16,-2 0 8,15-6-1,-7-15-3,-1-5 16,-7 2 4,-16-1-1,2 15-8,1-4-15,0 0 3,16-6 0,8-16-6,0-1 16,-2 0-2,-16-1 0,-3 0 3,0 5 15,-2 0 1,1 12 0,1-16-2,0-1 0,6 0 0,16 9-2,-1-16-3,-2 1 15,3 0 0,-15-3 1,1 16-8,2-1-16,-6 1-8,15-10 0,7-15-13,0-5 16,-2 0 0,-16-4 0,5 16 0,0 1-16,10 1 0,15 7 3,0-15 8,-1 0 16,6 1-1,-16 2 1,1 16-2,-1 0-16,-2 0-7,15-11 0,7-15-11,2-10 16,-3-2 8,-16-13 0,-5 15-1,0-3-15,-2 1 4,0-3-1,6 16 3,-1 1-16,4 0 1,16-5 0,4-16 3,-1-6 15,-5 0 0,-15 1 1,-1 16-9,-1 2-16,-4 0 3,16-4-1,-4-16 0,-1-2 15,0 2-34,-15 0 1,35 16 0,1 1-16,0 3 5,15-10 4,17-15 0,6-10 16,-5 7-11,-16-1 6,14 0-5,3-2 16,-8 6 2,-16-6 0,15 15-4,5 9-15,-3-1 4,16-1 3,-9-16-3,-1-10 16,9-1 9,-16 6-5,-18 15 6,-4-2-15,9-3 1,16 3-6,-14-16 5,-5 6 15,2-2-4,-15 2-4,6 16-4,-2-5-16,1-3-1,16 1-2,-1-16 0,-2-1 15,-4-2-22,-15-1-1,-30 16-3,-2-34-16,-27 1-24,16 5-2,-77-16 3,0-384 0</inkml:trace>
  <inkml:trace contextRef="#ctx0" brushRef="#br0">24187 1871 150,'-24187'-1871'0,"24311"1887"0,0-44-16,0 0-13,0 0 0,21 15 0,0-10 1,0 0-23,-16 0 0,-29 0-89,0-12 16,89 0-13,-16 0 0,21 15 0,0 30-15,5 0-16,16 9 0,-17-16 5,0-17 15,12 0 29,-15 10 0,18 16 7,0 3-16,7 0-12,16 9 0,-9-16 1,1 3 15,7 2-5,-15 4 0,-17 16 5,0-5-16,10 0 9,16 10-2,-6-16 9,-1-9 15,6 0 1,-15-1 0,8 16-1,0-4-16,-9 0-5,15-7 0,-2-15-14,0-4 0,-5 0 5,16-13 0,10 0-10,0-10-16,-2 0 0,0-1 3,0 15-5,3-4-15,2-2 4,16-1 1,5-16-1,-2-5 16,1-2 0,-16 1 1,1 15 2,-2 0-15,1 0 0,16-3 0,5-16 0,1-6 15,-1 1-1,-15 3-1,-1 16-3,0 2-16,5-1 0,16 2 0,6-16 4,0-6 15,2 0 0,-15 2 0,-1 16-2,-2 2-16,-6-4-1,16-2 2,0-16-13,3 0 15,-8-1 0,-15-8 2,0 0-2,0 0 16,-7 0-1,-16 3 0,1 15-5,0 0-15,9 0 1,16-4 0,7-16 5,2-8 16,1-1 2,-16 4 0,-2 15 0,1 5-15,-4-2-5,16-7 0,0-16-3,1 0 16,-5-1-8,-16-10 0,-11 15 0,0-39-15,-10 0-56,16-17 0,-139-16 0</inkml:trace>
  <inkml:trace contextRef="#ctx0" brushRef="#br0">24704 1439 49,'-24704'-1439'0,"24853"1439"0,0 8 0,0 0 28,16 0 0,-60-16 0,0-34 15,0 0-3,-15 0 0,-10 16 0,0-20-16,0 0-25,15 0 0,-9-15 0,0-24 16,0 0-30,-16 0 9,-5 16-4,12 17-16,-10 8 18,15-9 10,13-15 4,1 0 16,1 1-2,-16 1-4,1 16 11,-5-12-16,0-3 7,15 6-3,12-15 0,-3-19 0,0-5 0,16 0-3,0-16 0,-5-1 15,6-5 1,-15 6-1,6 16 1,-1-5-16,7 0 5,16 1-3,0-16 8,0 7 15,2 0 2,-15-2 0,-2 16-4,0-1-16,-11 0-11,16-8 0,5-16-1,0-6 15,-5 0-10,-15 0 0,-33 16 0,0-109-16,-5 0-86,15-9-4,-378-15 0</inkml:trace>
  <inkml:trace contextRef="#ctx0" brushRef="#br0">25124 1562 178,'-25124'-1562'0,"25275"1562"0,0-8 15,0 0-22,-15 0 0,-18 16 0,0-31-16,0 0-20,16 0 0,-9-16-50,-14-13 15,40 14-30,-15-3 0,0 16-1,0-9-16,-9 5 9,0-2 5,13 15-6,4-1 1,0 2-11,-16-4 2,8 0 0,1-2 16,0-1-7,-16 10-3,8 15 7,-1-8-15,5-4-19,16 11-1,5-16 2,-2-20 16,0-3-12,-16 0 2,13 15 13,-2 17-15,5 2 5,16 3-2,10-16 6,2 0 15,-7-1 1,-15-1 2,11 16-3,0-11-16,-3 0 0,16-1 0,0-16 1,2 1 15,-3-2 1,-15-4 0,15 0-4,0-10 16,-2 2 3,0 0 0,8-16 0,1 3 0,0 0 14,15-8 1,-9-15-4,-2-4 16,-1-2-15,-16-1-1,14 15 5,-3-15-15,-1-2-6,16 4-1,-26-16 6,0-50 16,0-3-79,-16 0-5,-93 15 10,-2-43-15</inkml:trace>
  <inkml:trace contextRef="#ctx0" brushRef="#br0">25180 1635 182,'-25180'-1635'0,"25298"1651"0,0-47-16,0 0 33,15 0 0,-5-15 0,0-25 16,0 0 7,-16 0 0,-9 15 142,-8-26-15,-109 7-18,16 0 1,-17-16-6,0 3 16,-2 0-14,-16 0 0,0 0-4,0-12 15,-7 0-28,1-2 0,-27-16-5,0 7 0,-7 0-37,16 0 0,-29-16-15,1-68 15,-10 3-110,-15 0 0</inkml:trace>
  <inkml:trace contextRef="#ctx0" brushRef="#br0">25341 1653 2,'-25341'-1653'0,"25635"1669"0,0-157-16,0 0-27,15 0 0,-24-15 0,0-48 16,0 0-37,-16 0 0,27 15 0,44 30-15,0-24-15,0 0 1,3 16-4,0-8-16,-3 1-18,16 5-4,-10-16-4,-3 2 15,2-1-6,-15 4-1,-6 16 0,-3-1-16,0-1-33,16 0-2,-39-16 6,-7-51 15,13 0-60,-15-3 0,-83 0 0</inkml:trace>
  <inkml:trace contextRef="#ctx0" brushRef="#br0">25713 1544 134,'-25713'-1544'0,"25862"1544"0,0 17 16,0 0-23,-16 0 0,-48 15 0,0-36-15,0 0 0,16 0 0,-7-16 0,0-21 15,0 0-31,-15 0 1,0 16 0,9-16-16,0 5 16,0-2 9,31 16-17,8 14-1,-10 5-9,-15-2 5,-13 0 0,-3-7 16,2-4-7,-16 11-5,-9 16 5,-6 0-16,9-7-8,15 4-6,-22-15 0,-4-13 16,0-4-22,-16 0-3,-39 15 4,-4-35-15,11-11-4,16 5-3,-95-16 0</inkml:trace>
  <inkml:trace contextRef="#ctx0" brushRef="#br0">25754 1569 49,'-25754'-1569'0,"25875"1569"0,0-27 0,0 0 50,16 0 0,-18-16 0,0-73 16,0 0-35,-16 0 0,-11 15 17,4 13-15,-11 6 29,16 2 3,3-16-2,2-13 16,1 4-13,-16-1 4,12 15-2,3-8-15,-4 1 0,16 2 0,-14-16 2,-5-7 15,-2-4 2,-15 2-6,-10 16 3,-5 0-16,-5-4 7,16 2-3,2-16-2,0 0 0,6 0 6,15 0-12,20 1 9,-5-3-16,-3-5-21,0 5-2,-1 16-2,3-10-16,-9 5 0,15 2 6,8-15-4,4-9 16,-2 5-13,-16-1 1,4 15 1,0 3-15,-2 0 5,16 4 0,-12-16 4,0 13 16,-1 3 0,-16 1 3,-12 15-2,2 4-15,-4 4 8,16 3 2,7-16-5,1 13 16,-2 2-19,-16 4-2,8 15-4,0-6-15,0-5-3,0 0-3,-51 16 12,-7-102-1,-2 0-64,-15 3 0,-178 0 0</inkml:trace>
  <inkml:trace contextRef="#ctx0" brushRef="#br0">26622 1456 166,'-26622'-1456'0,"26831"1456"0,0-28 15,0 0-43,-15 0 0,-44 16 0,0-48-16,0 0-21,16 0 0,-17-16-6,7-8 0,-6 3 0,15-9 8,6 1-8,8 21-16,-12 8-4,0-13 6,9 15-2,4-3-15,1 1-12,16-3 1,9-16 14,-7-3 16,7-5-14,-16 8-6,13 15 10,-8-22-15,7-6 1,16 10-5,-2-16-2,-5-2 16,4-3-12,-16 0-1,-9 15 0,0-48-15,0-8-63,16 10-7,-100-16 5,-2-327 0</inkml:trace>
  <inkml:trace contextRef="#ctx0" brushRef="#br0">26724 1700 251,'-26724'-1700'0,"26834"1700"0,0-31 16,0 0 3,-16 0 0,-41 15 0,0-18-15,0 0-3,16 0 0,-10-16 6,2 0 15,6 1-3,-15 1-2,-7 16 12,-1-30-16,-7 0-81,16 1 0,-140-16 0</inkml:trace>
  <inkml:trace contextRef="#ctx0" brushRef="#br0">27081 1651 202,'-27081'-1651'0,"27321"1651"0,0-134 16,0 0 10,-16 0 0,-41 15 0,0-59-15,0 0 1,16 0 0,-17-16 100,0-35 16,-65 0-57,-16-6 0,-156 0 0</inkml:trace>
  <inkml:trace contextRef="#ctx0" brushRef="#br0">27532 1685 124,'-27532'-1685'0,"27776"1701"0,0-165-16,0 0 31,16 0 0,-15-16 0,0-46 15,0 0-49,-15 0 0,-46 16 76,-19-140-16</inkml:trace>
  <inkml:trace contextRef="#ctx0" brushRef="#br0">24264 533 35,'-24264'-533'0,"24384"533"0,0-41 15,0 0 49,1 0 0,-9-16 0,0-16 0,0 0-6,16 0 0,-13-16 0,-27-15 15,0 26-17,-15-2 1,-4 16 2,0-19-16,-4 0-5,15 4 0,-16-15-2,0-8 16,-3 0-11,-16 3 0,-7 16-2,5 9-16,2 7 9,15-4 5,9-15 2,4 3 16,-2 6 5,-16-1 4,2 16 5,4-3-16,-2 3-15,15 4 0,9-15 0,-2-8 0,0-6-1,16 0-4,-1-1 0,-6 0-15,6-8-9,0 1-3,9 16-3,-5 0-16,-2-3-19,16-2-1,0-16 0,0-18 15,0 0-24,-15 0-12,-24 16 0,-6-101-16,0-2-322,0 0 0</inkml:trace>
  <inkml:trace contextRef="#ctx0" brushRef="#br0">24268 465 183,'-24268'-465'0,"24349"481"0,0 32-16,0 0 8,16 0 0,-52-16 0,0-33 15,0 0-20,-15 0 0,7 16 43,-14 5-16,-18 11 5,16 2 2,-9-16-6,-1 14 0,1 2-28,15-7 0,-3 1 1,0 2-16,-1 0-9,0-1 0,0 15-1,0 1-15,-1 0-1,16-3 0,-9-16 1,0 1 16,-8 0-9,-16 2 5,-10 15-4,3 8-15,0 2 7,16 0 5,12-16 0,1 8 16,0 4-7,-16-10 3,-1 15-3,2 22-15,1 2-14,16 4-1,1-16 4,0 4 15,1-5-6,-15 3-3,-7 16 0,-4 10-16,0-4-9,16 0 0,0-16 0,-2 8 15,0 1-8,-15 0 3,6 16 0,2-7-16,0 1 1,16-6-1,0-16-2,0-1 0,2-1-7,15 6-3,-32-15 0,-3-30 16,0-2-118,-16 0-5,-143 15 0</inkml:trace>
  <inkml:trace contextRef="#ctx0" brushRef="#br0">24212 978 25,'-24212'-978'0,"24572"978"0,0-215 16,0 0-17,-16 0 0,6 16 0,0-56-16,0 0-50,0 0 0,-17 15 37,5 4-15,-14-3 5,16 4-2,-4-16 4,0-16 16,2 0-1,-16 0 0,-33 15 2,0-47-15,15-2-25,16-7-3,-73-16-3,-3-178 0</inkml:trace>
  <inkml:trace contextRef="#ctx0" brushRef="#br0">25256 585 22,'-25256'-585'0,"25407"600"0,0 2-15,0 0 38,16 0 0,-31-16 0,0-45 15,0 0-31,-15 0 0,-26 16 8,-5-28-16,-8 5-23,16 0 0,-7-16 7,0-18 15,-1 8-3,-15 0 5,-2 16 4,5 22-16,-6 3 1,16-2 4,30-16-2,1-5 0,0 2 4,15 0-1,7-15 0,1-20 16,0-2-16,-1 0-2,12-15 0,-3-12 0,0-1 0,16 0-6,0-16 5,-3-4 16,-3-2-15,-16 2-7,-20 15-4,0-35-15,0-2-37,16 0-3,-6-16 0,-8 2 16,0-2-291,-16 0 0</inkml:trace>
  <inkml:trace contextRef="#ctx0" brushRef="#br0">25428 420 13,'-25428'-420'0,"25835"420"0,0-270 16,0 0-13,-16 0 0,-8 15 0,0-57-15,0 0-45,16 0 0,-14-16 6,-3-28 16,6 3-15,-16 7 0,34 0 4,0 9 15,-5 3-1,-15 1 0,1 16-7,0-23-16,-1 1 23,15-3-1,0-15 0,0 0 16,-2-1 0,-16 0 3,-1 16 1,-1-3-16,1 2 4,15-2 1,0-15 4,0 0 16,-7 1-8,-16 1 4,-6 16-4,-1-22-16,0 1 36,15 0 4,32-15 0,2 8 16,-4 5-14,-16-11 4,3 15 3,4 4-15,-1 3-24,16 3 2,8-16 4,-2 3 16,2-1-20,-16 2-5,1 15 2,-5 12-15,0-5 0,0-5-3,10 16 5,-2-8-16,-2-2-2,16-2-2,-6-16 4,-1 5 15,0-1-12,-15 0-1,-9 16 0,0-14-16,0-3-26,15 0-1,-29-15 0,0 0 16,0-2-18,-16 0 0,-46 16-6,0-124-16</inkml:trace>
  <inkml:trace contextRef="#ctx0" brushRef="#br0">25268 979 347,'-25268'-979'0,"25470"994"0,0-146-15,0 0 48,16 0 0,14-16 0,0-63 16,0 0-36,-16 0 0,1 15 69,-11-18-15,-32 5-1,16 4 0,-1-16 7,2-3 15,-1 0-38,-15 13 1,-38 16-14,0-73-16,-7 2-138,0 0 0</inkml:trace>
  <inkml:trace contextRef="#ctx0" brushRef="#br0">26560 530 64,'-26560'-530'0,"26629"530"0,0-50 0,0 0-1,16 0 0,23-16 0,0 12 15,0 0 12,-15 0 0,-30 16-16,0 14-16,16 0 14,15 0 0,17-15-2,0-13 16,-4 4-10,-16-5 2,-23 16-1,3 13-16,4 2-14,15 1 2,-26-15 1,4 36 16,0 1-20,-16 2 3,3 16-2,3 12-16,-5 1-15,15 5 4,-4-15 0,0-2 16,0 1-1,-16 4-1,-3 15-2,1-6-15,1-4-5,0 3-3,9 16 0,-4 2 0,0-2-11,-16 0-6,-1 0 0,-1 11 15,0-4-12,-15 0-2,0 16 0,-3-6-16,0-1 5,16 0 0,-19-16 0,0-19 15,0 0-20,-15 0-19,-106 16 13,-1-75-16,-1 0-257,0 0 0</inkml:trace>
  <inkml:trace contextRef="#ctx0" brushRef="#br0">26529 564 214,'-26529'-564'0,"26687"564"0,0-34 15,0 0-14,-15 0 0,-51 16 0,0-34-16,0 0-9,15 0 0,-16-15 75,-14 1 16,-52 13 13,-16 1 1,15 0-1,-2-28 16,-4 2 17,-16-5 0,22 15-1,0-18-15,-1 0 1,16-2 0,-13-16-1,0-8 16,1 0-2,-16 0 0,6 15-1,0-6-15,-3 0 0,16 0 0,0-16-2,2-16 15,-4-1 4,-15 2 1,12 16-2,0-7-16,0 3 7,16 0 0,10-16 0,5 5 15,0 4-1,-15 0 6,8 16 0,4-7-16,-2 4-14,16-10 2,10-16-1,-1-4 0,-3 3 15,15-1-5,1-15-1,-1 6 16,3-2 8,-16 3-3,-22 15 1,-1 1-15,3 0-9,16 0-2,-6 0 6,-1 22-16,-2-1-22,15 2-4,0-15 2,-2-1 16,0-3 0,-16 0-3,-1 0 0,-2 1 16,0-2 0,-16 0 0,-8 15 0,0-6-15,0 0-38,16 0 0,-15-16 0,0-24 15,-5-5-14,-15 3-2,-45 0-4,0-256 16</inkml:trace>
  <inkml:trace contextRef="#ctx0" brushRef="#br0">26395 975 510,'-26395'-975'0,"26496"990"0,0-32-15,0 0 28,16 0 0,-21-16 0,0-47 0,0 0-6,16 0 0,-14-16 124,-17-8 15,-93 15-1,-15 2 1,-1 16-2,-1-14-16,0 1-8,15 6 0,-36-15-8,-1-57 16,-4-1-237,-16 0 0</inkml:trace>
  <inkml:trace contextRef="#ctx0" brushRef="#br0">27505 595 168,'-27505'-595'0,"27649"611"0,0-9-1,0 0-32,-15 0 0,-53 0 0,0-15 16,0 0-2,-16 0 0,-11 15-4,-5-11-15,4 5 10,16 0 0,-6-16 0,0 0 16,0 2 2,-16 0 5,-1 15 0,4 14-15,0 5 8,16 0 4,-9-16 0,3-9 16,0 2 3,-16 0 3,-3 15 0,-1-2-15,0-2-5,16-12-2,-3-16 1,-2 9 0,3-4 8,15-2-1,5 1 3,-2-31-16,5 0 9,0-2-2,2 16 2,0-11-16,-2-1 8,15 4 1,-1-15-2,-3-6 16,2 1-2,-16-4-3,2 16 4,-1-2-16,0-2-6,15 0-3,-3-15 0,1-14 16,0-2-20,-16 0 0,-18 15 0,0-27-15,0-12-20,16 0-1,-8-16 10,-3-291 0</inkml:trace>
  <inkml:trace contextRef="#ctx0" brushRef="#br0">27575 563 5,'-27575'-563'0,"27634"578"0,0 24-15,0 0 72,16 0 0,3-16 0,0-51 16,0 0-20,-16 0 0,-21 15 17,-11-10-15,-13 11-18,16 4 0,-22-16 9,0-9 15,4 0 9,-15 7 0,-15 16 3,0 11-16,5 0-11,16-5 0,7-16-2,0-8 0,-9 0 9,15-1 0,-8-15-9,0 8 16,-8 1-8,-16 2 0,11 16-4,-1-11-16,0 2 9,15 0-2,-3-15 0,1-7 16,0-1-6,-16 0 2,5 15 0,1-9-15,2-1-6,16-2 4,16-16 0,2-10 16,0 2 10,-16 0 5,13 15-2,2 4-15,-10 3 6,16-5 3,-4-16 5,-2-3 16,-2 2-9,-16 3-1,2 15-1,1 2-15,1-1 0,16-1-1,2-16 0,1 5 15,-1-2-5,-15-1 2,15 16-5,0 11-16,3 1-20,16-1-1,5-16 5,-4-6 0,3-3-7,15-1-2,5-15 4,-2-3 16,0-1-3,-16 0 0,-8 16 3,-1 4-16,-1-2 4,15-2 1,-10-15 4,-1 0 16,-6 0 7,-16 6-2,-7 15-2,1-5-15,4-3 3,16 0-2,-17-16 0,-1-40 16,0 0-36,-16 4-1,-95 15 18,-10 21-15,-7 1-56,0 0 0</inkml:trace>
  <inkml:trace contextRef="#ctx0" brushRef="#br0">27400 1044 348,'-27400'-1044'0,"27594"1059"0,0-119-15,0 0 60,16 0 0,-3-16 0,0-69 15,0 0-19,-15 0 0,-15 16 27,-2-11-16,-7 0-5,0 5-1,11 16 4,0-6-16,-4 0 7,15-2 0,-24-15-5,2 6 16,1 0-7,-16-7 1,0 16 5,0 0-16,-5 0-8,15-4 0,-9-15 5,0-10 16,-3 0-31,-16 5 0,-39 15-1,-3-72-15,-8-3-138,0 0 0</inkml:trace>
  <inkml:trace contextRef="#ctx0" brushRef="#br0">28150 762 116,'-28150'-762'0,"28277"778"0,0-54-16,0 0 51,15 0 0,-10-15 0,0-30 16,0 0-6,-16 0 0,8 15 0,0 5-15,0 0-7,16 0 0,0-16 0,0-9 16,0 0-17,-16 0 0,-10 0 0,0-29 15,0 0-13,1 19 0,-6-16 5,-3 3 0,14-3 4,16 7-1,0-1 1,0 4-15,7-1-9,0-1-1,7 16 0,-1 8-16,-7 0-16,15-8 2,12-15-10,2 0 16,-4 2-6,-16-6 1,6 16-5,2-1-16,0-1-12,15 1 1,2-15-1,1 3 16,1-1-4,-16-1 1,-1 16 0,-2 1-16,1 1-1,15-3-1,0-15-8,2-1 16,2 0-12,-16-4 0,-26 15 0,0-24-15,0 0-24,16 0 0,-20-16 0,-2-47 16,0-1-18,-16 0-3,-134 0 0</inkml:trace>
  <inkml:trace contextRef="#ctx0" brushRef="#br0">28750 596 120,'-28750'-596'0,"28988"596"0,0-118 16,0 0 25,-16 0 0,14 16 0,0-52-16,0 0-36,15 0 0,-32-15 0,0-27 16,0 0-11,-16 8 0,-1 15 15,0 1-15,5 3 6,16 3 1,3-16 3,1-10 16,1 0 1,-16-6 1,-1 15-5,0 1-15,-1-2-1,16-8 2,-1-16-3,-1-11 16,-2 1 3,-16-3 0,1 15-7,1 7-15,0 0 1,16 0 1,-7-16-5,2-3 0,-15 0 10,15-13 3,10 1 0,-1-10-16,-5 3-29,0-1-1,1 16 2,1-50-16,10-4-62,15 6-4,-180-15 0</inkml:trace>
  <inkml:trace contextRef="#ctx0" brushRef="#br0">29580 423 32,'-29580'-423'0,"29791"423"0,0-77 16,0 0 36,-16 0 0,-10 16 0,0-20-16,0 0-46,15 0 0,-10-15 3,-11-23 16,-3 11-22,-16 0 0,-25 15 0,0 1-15,0 0-11,16 0 0,-4-16 0,0-25 0,-3 4-31,16-9 10,37-16-7,6 19 15,-3 4 38,-15-3 3,-17 16 0,-1 0-16,0 1-4,16 5-3,-10-16 1,-3-6 15,7-1 2,-15 5-4,-3 16 1,-3-29-16,6-6-15,15 0-3,-45-15 0,-3-43 16,0-1-41,-16 4-2,-23 16 9,-10 14-16</inkml:trace>
  <inkml:trace contextRef="#ctx0" brushRef="#br0">29587 441 58,'-29587'-441'0,"29730"441"0,0-39 15,0 0 17,-15 0 0,6 16 0,0-15-16,0 0-32,16 0 0,-23-16 20,-28-44 15,-20 28-13,-15 0 11,-17 16 7,6 17-16,-3 3 36,16 2 3,9-16-2,2-2 15,-2 0-18,-15-2 1,2 16 0,-2 1-16,0-5-9,15 0-3,-5-15 0,-6-1 0,0-3-1,16 0-4,1 0 0,-2-12-16,4-1 11,0-2 0,9 15 5,0-11 1,-1-8-1,-16 4-4,3 0 2,-3-12 16,1-2-2,-16-1 2,-5 15-3,1 6-15,5 2 0,16-6 4,0-16 3,1-1 15,1-1-12,-15 2 3,13 16 3,1-5-16,-3-1-9,16 1 3,13-16-7,0-9 15,-4 2-4,-15-2 0,14 16-2,0-7-16,0 2-10,0 5 5,18 16-3,1 18-1,2 3-6,-15 2 2,7 0 0,-1-11 16,-4 0-6,-16 4 0,-1 15-1,-3 10-15,-5 1-11,16 2-2,-24-16-2,0-30 16,0-1-84,-16 6-2,-37 15-2,-2-40-15,2-3-43,0 0 0</inkml:trace>
  <inkml:trace contextRef="#ctx0" brushRef="#br0">30031 392 325,'-30031'-392'0,"30158"408"0,0 5-16,0 0-13,15 0 0,-41-15 0,0-70 16,0 0-8,-16 0 0,0 15 6,25 34-15,-6-6 13,16 0 6,14-16 0,2-2 16,0 4-21,-16-14 0,-8 15-3,-1-11-15,1-4 4,16 3 0,3-16 5,-6-17 16,4-5 8,-16 2-4,-17 0 2,-4 2 15,0-2 12,-15 0-3,-5 16 0,0-1-16,0-2 0,15 0 0,-8-15 2,0 0 16,17 0 0,-16 7 0,14 16 5,0 1-16,-4 0 5,15-4 0,-19-15-6,0 0 16,-11 0-1,-16-6 0,-26 16 0,0-34-16,0 0-19,15-11 0,-79-15-1,0-141 0</inkml:trace>
  <inkml:trace contextRef="#ctx0" brushRef="#br0">30292 427 176,'-30292'-427'0,"30558"427"0,0-164 16,0 0 2,-16 0 0,17 0 0,0-57 15,0 0-41,1 0 0,0-16 53,-3-14 0,-30 3 1,15 2 0,7-15-4,3-17 16,1 0-1,-16-3 1,-10 16-1,2-23-16,-5 1-36,15-3 1,-30-15-10,7-63 16,0-2-110,-16 0 0</inkml:trace>
  <inkml:trace contextRef="#ctx0" brushRef="#br0">30217 632 160,'-30217'-632'0,"30317"632"0,0 46 0,0 0 9,16 0 0,-68 0 0,0-26-16,0 0-4,0 0 0,-9 15 118,0-19-15,-83 0-29,16 0-2,2-16 2,1-2 15,-6 0-3,-15-2 1,-27 16-8,-2-28-16,-8 2-26,16-9 0,-44-16-4,0-21 15,-23 0 94,-15-8 0,-151 0 0</inkml:trace>
  <inkml:trace contextRef="#ctx0" brushRef="#br0">30217 632 168,'-30217'-630'-79,"30401"630"-2,79-102 16,0 0 28,-16 0 0,-26 16 0,0-55-16,0 0-17,15 0 0,-11-15 0,9 15 16,0 5 30,-16 0 4,16 15-12,3-10-15,-1 0-8,16-1 2,6-16-3,-2-12 16,7-3-37,-16 4-2,0 15 4,-2 17-15,2-3-16,16 0-2,11-16 0,-2-13 0,0 0 0,16 0-2,-1-1 8,1 1-15,4-1 1,0 5 0,-1 16 2,-1 21-16,3-1-8,15 3-2,-5-15 4,1 2 16,-2-1 9,-16 2-1,-17 16 0,1 22-16,-4-1-24,15-1 2,0-15-5,-2-2 16,-4 1-40,-16-5-1,-46 16-10,0-39-16,0 0-94,15 0 0,-119-15 0</inkml:trace>
  <inkml:trace contextRef="#ctx0" brushRef="#br0">29576 618 195,'-29576'-618'0,"29802"634"0,0-120-16,0 0-21,16 0 0,-7-16 0,0-46 15,0 0 14,-15 0 0,0 16 170,-13-20-16,-94 10-4,16 5-1,-9-16 6,1-13 15,-2 0 7,-15-1 2,-7 0-5,0-1 16,-9 1 1,-16-8 0,0 15-12,0-9-15,-11 0-5,16-12 0,-8-16-15,0-8 16,-8 0-25,-16-4 0,7 15-4,0-20-15,-62 2-54,16 4 4,-109-16-6,1-24 0</inkml:trace>
  <inkml:trace contextRef="#ctx0" brushRef="#br0">29607 674 95,'-29607'-674'0,"29896"674"0,0-132 16,0 0-23,-16 0 0,14 0 0,0-62 16,0 0-22,-16 0 0,-3 15 79,0-24-15,-25-1 7,16 8 1,-17-16 16,-2-7 15,1 1-19,-15-1 0,-1 16-12,-2-5-16,-12 0-24,16-17 2,-16-16-18,-1-33 15,-15 2-52,-15-10 0,2 16-25,0-20-16,-10 0-126,0 0 0</inkml:trace>
  <inkml:trace contextRef="#ctx0" brushRef="#br0">30951 536 186,'-30951'-536'0,"31149"552"0,0-51-16,0 0 0,15 0 0,-31-15 0,0-21 16,0 0-21,-16 0 0,-21 0-31,-20-22 15,21 19-30,-15 3 1,-1 16-9,0-11-16,-3 0-19,16-8 12,30-16-8,7 9 15,-6 4 17,-15 0 3,-16 16 8,-1 4-16,8 0-12,16 8-5,17-16 11,-4-19 15,6-3-2,-15 0 0,2 16 0,-3 1-16,4-3 9,15 15 0,-9-15 1,-3 2 16,9 0-3,-16 6-2,-23 16-1,-2-9-16,1 0-27,15 8-3,-60-15-6,-6-44 0,-8-1-108,16 0 0</inkml:trace>
  <inkml:trace contextRef="#ctx0" brushRef="#br0">31094 553 472,'-31094'-553'0,"31190"568"0,0-53-15,0 0 62,16 0 0,-24-16 0,0-43 15,0 0 4,-15 0 0,-14 0 58,0-15 16,-44 1 0,-16 3 4,-13 16-1,-1 0-16,-1 0-2,15 1 0,-20-15-4,1-40 16,-3 0-16,-16-5-1,-21 16-2,2-12-16,-2-1-48,15 0 2,15-15-21,2 61 16,-14 1-13,-16-6 1,21 15 0</inkml:trace>
  <inkml:trace contextRef="#ctx0" brushRef="#br0">31048 660 41,'-31048'-685'6,"31141"701"13,-2-2-16,4-1 20,15 8-3,6-15 0,0-7 16,0 0-87,-16 0 0,-23 0 10,0 8 16,9 1 52,-16 5 1,-5 15 5,-2 13-15,0 1-22,16 2-1,-27-16-4,0 8 15,6 0-9,-15-8 1,-18 16-4,-1 3-16,-3 2-3,16-5-1,-36-16-3,1-51 15,-6-1-24,-15-4 0,3 16 0,4-36-16,-6-1-32,16-11-1,-26-16 0</inkml:trace>
  <inkml:trace contextRef="#ctx0" brushRef="#br0">30972 620 93,'-30972'-620'0,"31156"635"0,0-120-15,0 0 25,16 0 0,24-16 0,0-27 16,0 0 4,-16 0 0,-27 15 0,50-21-15,0-32 10,16 0 1,-9-16-2,2-4 16,-15 2 9,-16-8 2,-2 0-4,-1 5 15,2 0-3,-15-1-4,-12 16 13,-5-22-16,5-5-13,15 6-2,0-15 4,-2-1 16,0-2 0,-16 14-1,-6 16 11,0 6-16,6 0 17,15 0-2,22-15 4,1 3 16,-4-1-13,-16-2-1,-7 16-2,0 8-16,2 0-17,15-2 0,-5-15-1,0-6 16,1 0-2,-16-2 0,-66 0 2,0-36 15,-8-7-94,1-11 0,-76-16-4,0-457 0</inkml:trace>
  <inkml:trace contextRef="#ctx0" brushRef="#br0">28514 1103 23,'-28514'-1103'0,"28686"1118"0,0-51 1,0 0 2,-16 0 0,-21 0 0,0-46 16,0 0-28,-16 0 0,11 15-29,0 34-15,29 0-21,16 0 0,-18-16 0,0-7 16,0 0-10,-16 0 0,-17 15 0,0 0-15,0 0 6,16 0 0,9-16 0,0-2 15,0 0 5,-15 0 0,-12 16 0,0-5-16,10 0-1,16 3 0,15-16 5,3 8 15,5 1 4,-15 2 2,-8 16 2,-1 0-16,6 1-8,16 0 1,-3-16 6,0 12 0,-2 0-10,15-4 0,4 1 3,-1-2-16,-5 0 1,0-3-2,14 15-5,-1-6-15,-4 0-7,16-7-2,-5-16 1,2 0 16,-5-2 4,-16-2-1,-12 15 4,2 12-15,-3-2-4,16-5 0,-9-16 6,1 0 16,-6-1 0,-16 2 0,0 15-2,2 0-15,-2-2-6,16 0 0,-31-16 0,0-8 15,0 0-29,-15 0 0,-57 16 0,0-63-16,-6 0-307,0 0 0</inkml:trace>
  <inkml:trace contextRef="#ctx0" brushRef="#br0">29006 1071 85,'-29006'-1071'0,"29207"1071"0,0-102 16,0 0 40,-16 0 0,4 0 0,0-34 15,0 0-28,-15 0 0,-26 16 0,0-26-16,0 0-29,16 4 4,1-16 10,3-2 15,3 2 2,-15 2 1,5 16 3,1-6-16,-3 0 0,16 0-1,7-16-5,1-7 15,3-1 0,-15-5-1,6 16-2,-2-6-16,-4-2-2,15-3 1,-5-15-3,-3 7 16,0 1 10,-16 0-1,-9 16-3,4 36-16,-23 3 8,0-7 5,3 15-15,5 13-15,0 1-21,16 3 0,-28-16 10,-4-2 16,6-4-6,-16 14-5,-4 15 9,-2-37-15,2-5-29,16 4-1,-30-16 0,0-71 15,0-5-69,-15 0-5,-134 0 0</inkml:trace>
  <inkml:trace contextRef="#ctx0" brushRef="#br0">31734 702 42,'-31734'-702'0,"31870"702"0,0-60 16,0 0 70,-16 0 0,17 15 0,0-13-15,0 0-6,16 19-40,-17-16-19,36-17 16,0 1-24,-16 0 1,-47 15 0,1-20-15,0 1-19,16 0 0,-6-16 0,0-12 16,0 0-11,-16 0 3,5 0 0,9-9 15,0 8 24,1-10 8,9-16-15,6 1 0,-8 2 12,15-2 4,10-15 0,-2-4 16,4-2-6,-16 10-4,-4 16 4,-4-9-16,7-1 2,15 10-5,-2-15 0,-6 0 16,0-2 0,-16 0-3,-2 16 10,-2-12-16,-1-3-24,15 1-2,-8-15 2,-1-58 16,11-3-60,-16-4 0,-51 15-1,0-128-15</inkml:trace>
  <inkml:trace contextRef="#ctx0" brushRef="#br0">31821 960 185,'-31821'-960'0,"31994"976"0,0-128-16,0 0-14,16 0 0,-12-16 0,0 26 15,0 0 11,-15 0 0,-10 16 0,39-15-16,0-28-7,16 6-1,2-16 1,-2-13 0,1-2 2,15 0 0,-15-15 5,-4-1 16,3-2 1,-16 3 0,-1 15 6,0 1-15,6-9 22,16-3-7,-1-16-1,-2-3 16,-4-1-2,-16-4 2,-5 15-9,2 1-15,-8 4-12,16-2 1,52-16 0,3 15 16,0 3-20,-16 0 2,-9 15-2,2-38-15,-10 0-25,16-5 0,-46-16-12,7 23 15,-2 6 8,-15 0 1,-48 16-4,1-16-16,10-2-32,16 11-4,-92-16 0</inkml:trace>
  <inkml:trace contextRef="#ctx0" brushRef="#br0">32487 951 196,'-32487'-951'0,"32620"951"0,0 3 16,0 0 24,-16 0 0,-46 16 0,0-51-16,0 0-31,0 0 0,-17 15-68,-5-15-15,35 5-1,16 0 0,-2-16-9,0 3 15,1 0 0,-15 10 0,10 16 4,0-4-16,4 2 10,16 7 1,-14-16 1,-2 0 15,3 3 5,-15-1 0,-7 16 3,2-16-16,2 3 16,16 4-1,-38-16 4,4 9 15,0-1-21,-15 0 2,-12 16 10,-2 14-16,11 0 9,15 3-1,-1-15 1,-2 34 16,-2 1 3,-16-4-2,3 16-3,0 0-16,-10 0 2,15-4-1,-1-15-2,0 15 0,0-1 36,16-2-1,-2-16-14,1 2 16,1-3 7,-16-5 0,-31 15 1,-2-12-15,0 0 1,16-1 0,-1-16 1,0-15 15,3 0-1,-15 3 0,-57 16 9,0-44-16,2 0-119,0 0 0</inkml:trace>
  <inkml:trace contextRef="#ctx0" brushRef="#br0">32760 1012 363,'-32760'-1012'0,"32884"1028"0,0-69-16,0 0 45,15 0 0,-22-15 0,0-19 16,0 0-4,-16 0 0,-9 16-4,-9-24-16,-5 9-22,15-9 0,-14-15-11,0 14 16,-6 5 1,-16-5 3,17 15-1,0-3-15,0-1-9,16 3 2,5-16 1,-1-11 16,0-1 1,-16 6 0,0 15 8,-1-1-15,7 0 0,0 8-2,-16 16 3,0 0-16,5 0-13,16 0 2,2-16 5,1 5 15,19 0 8,-15 7 2,-12 16 0,-1-2-16,4 0 4,15 1 2,18-15-10,-1 6 16,-1-1 2,-16-4-2,5 16-9,1-7-16,-5-1 0,15-7-2,6-15 0,2 10 16,0 1 14,-16-17 1,8 16-6,2-8-16,3-1 0,15-3 0,-11-15 8,-2-19 16,3-3-4,-16 6 2,-63 0 2,4-48 15,0-1-84,-15 4-1,-159 0 0</inkml:trace>
  <inkml:trace contextRef="#ctx0" brushRef="#br0">32935 1230 413,'-32935'-1230'0,"32995"1230"0,0-34 16,0 0 52,-16 0 0,-14 0 0,0 25 16,0 0-5,-16 0 0,0 15 17,51-5-15,-17-37-35,16 0 0,3-16-4,0-22 15,-2 0-6,-15-1 1,-11 16-3,-1-8-16,2-2 0,16-3-1,-23-16-22,2-84 15,0-4-111,-15 0-5,-362 0 0</inkml:trace>
  <inkml:trace contextRef="#ctx0" brushRef="#br0">30850 1641 477,'-30850'-1641'0,"31033"1641"0,0-105 0,0 0 35,15 0 0,-31 1 0,0-30-16,0 0-14,0 0 0,-9 16-112,-24-28-16,77 24 12,15-2 0,-7-15-11,6-6 16,1 5 7,-16-1 1,5 16 3,1-12-16,3 1 12,15 1-1,-12-15 10,1 15 16,2-2-14,-16 10-3,-1 15 7,1-9-15,10-2-10,16 2 2,19-16 0,0-21 16,0 2 8,-16 0-1,12 15 14,0 0-15,3 2-7,16 4 0,8-16 5,1-1 16,-1 1-1,-16 2 2,1 0 0,-1 2 15,-2-2-1,1-5-3,0-16-1,-3-12 0,-6-1 12,15-3-4,1-15-10,0 8 16,0-2-3,-16 0-1,11 16 0,2 31-16,-23 1 11,15-8 1,-4-15-6,0-22 16,2 3 2,-16 10-1,-18 16 10,-2-17-16,9-1-19,15 6 0,-61-15 0,-1-34 16,0-2-12,-16 0 0,-74 15 0,-2-158-15</inkml:trace>
  <inkml:trace contextRef="#ctx0" brushRef="#br0">30734 1355 10,'-30734'-1355'0,"30834"1355"0,0 1 16,0 0 62,-16 0 0,-22 15 0,0-56-15,0 0-24,16 0 0,-44-16 12,-19-17 16,-20 19-11,-16-2 0,11 15 4,0 13-15,1 0-3,16 3 0,-10-16-2,0-59 16,-8 0-18,-16 4 0,-31 15-11,0-81-15</inkml:trace>
  <inkml:trace contextRef="#ctx0" brushRef="#br0">29454 1395 84,'-29454'-1395'0,"29500"1410"0,0-17-15,0 0 7,16 0 0,35-16 0,0 60 16,-6 72-4,-16-17-41,-36 15 3,3 5-15,-5 0 3,0 2 0,-20 16 1,0-20-16,7-2-2,16 5-1,-34-16 1,0-13 15,5-3-4,-15 4-3,10 16 0,-4-16-16,0-6 0,15 0-4,-1-15 4,-2 0 16,3-5 1,-16-1-3,-19 16 0,-1-43-16,0 0-39,15 0 0,-36-15 11,-9-36 16,-5-4-38,-16 1-2,-124 0 0</inkml:trace>
  <inkml:trace contextRef="#ctx0" brushRef="#br0">29612 1689 159,'-29612'-1689'0,"29936"1705"0,0-197-16,0 0-7,15 0 0,-6-15 0,0-30 16,0 0-51,-16 0 0,-33 16 0,1-15-16,0 9 4,15 2 2,11-15 4,2 12 16,4-2-11,-16 0-2,6 15-1,-3-7-15,1-4 0,16-8-2,0-16 4,-1 0 16,5 0-1,-16 1-1,-20 0 7,-12 21 15,5-4 0,1 1-2,-9-16 0,-1-7 0,-8 4 16,16-11 6,1-16-6,5 41 15,0 2-3,-15 0 1,-6 16-11,2-17-1,-9 0-16,-15-9 0,1 0-2,0 12 16,0 6-7,-16 0 0,10 16 8,-1-7-16,7-2-9,15 9 0,0-15 5,0-17 16,2 4-74,-16 0 0,-126 16 0,2-79-16</inkml:trace>
  <inkml:trace contextRef="#ctx0" brushRef="#br0">30389 1633 67,'-30389'-1633'0,"30635"1649"0,0-156-16,0 0 18,15 0 0,7-15 0,0-2 16,0 0-12,-16 0 0,-19 16-79,-16-25-16,71 15-18,15-2-1,-16-15-5,2 1 16,-1 0-16,-16-9 0,-8 16-10,0 0-16,-7 9-1,15-3 3,2-15-7,4 8 0,7 0-9,16 3 2,1-16 11,-4 0 15,7-1 0,-15 11-4,-1 16 3,0-1-16,6 0 0,16 2 3,-15-16 2,0 14 15,0 3-8,-15 0 0,-1 16 2,0-10-16,20-2-18,16 3-1,6-16 6,-3 0 15,2 0 11,-15-6-3,6 16-2,-1 2-16,-6 0 14,15-5 0,10-15-6,0-9 16,-4-1 1,-16-4 0,21 0 0,0 20 16,0 1 1,-16 0 0,-5 15 0,1-12 1,-10-1-1,-16-9 1,5 0-3,1 5 16,-5 0-20,-16-8-1,0 15 0,-2-16-15,2-1-6,16 4-2,-49-16 16,2-91 15,7 0-62,-15 6-2,-428 0 0</inkml:trace>
  <inkml:trace contextRef="#ctx0" brushRef="#br0">31048 1816 664,'-31048'-1816'0,"31237"1816"0,0-79 16,0 0 18,-16 0 0,-51 15 0,0-36-15,0 0-12,16 0 0,-29-16 0,0-21 16,8 0 5,-16 9 0,16 15 2,5-1-15,-1 2 1,16 5 2,0-16-9,-2-1 0,3 0 1,15-5-1,-7-15-5,-1-5 16,-1 0 11,-16-6 0,-14 16 0,3-9-16,0 3 16,15-17 3,-21-15-16,4 29 16,-8 2 41,-16-3 1,-15 16 3,-4 9-16,12-4-3,15 10-4,-3-15 11,-3-5 16,8-3-15,-16 0 0,-9 15 0,-1 0-15,21 3 0,16 4-1,23-16 8,2 11 16,-2-2-15,-16 0 0,-6 0 4,-1-13 15,-2 0-33,1 6-2,-84-16 19,-1-111 0,-6-3-50,16-9-5,-309-16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3:12: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10158 10107 65,'-10158'-10107'0,"10291"10122"0,0-8-15,0 0 7,16 0 0,-11-16 0,0-22 16,0 0-44,-16 0 0,-9 15-4,-1-5-15,0 1-5,16 1 0,3-16-1,0 0 15,-2 0-12,-15-2 0,-27 16-9,0 0-16,-10 10-79,0-1 1,-132 16 5,1-128-16</inkml:trace>
  <inkml:trace contextRef="#ctx0" brushRef="#br0">10061 10219 396,'-10061'-10219'0,"10235"10219"0,0-134 0,0 0 18,16 0 0,43-16 0,0-26 15,0 0-26,-15 0 0,-26 16 0,0-16-16,0 6-6,15 0 6,0-15 2,5 11 16,4 3 15,-16 0 3,-15 16 7,-2-11-16,-1-2 0,15 7-2,1-15 5,-3-2 16,9-4 0,-16 5-4,-13 16 9,-6-3-16,9 0 9,15 0-1,-5-15 2,-9-1 16,-7-3 13,-16-3 0,-1 15-7,3-2-15,-8 3 3,0-6 3,-1 16-8,2 1 0,-5 2 10,-16 5 0,0 0-1,0 7 15,9 6 9,-15-2 3,-1 16 6,2 4-16,4-1-19,16 9 0,-9-16 9,-2 0 15,3 0 0,-15 6-4,1 16 4,-1-1-16,5-3-1,15-1 0,-10-15 13,0-15 16,8-9 8,-16 8-2,16 16-2,-2-8-16,-2 2 9,15-8 1,-1-15-15,4 1 16,-8 2 6,-16-12 4,1 16-11,0 1-16,-3 0 12,15-3 0,-7-15 0,4-6 0,-2 3-7,16 6 0,1-16 7,0-1 15,12 2 1,-15 8-5,-1 16 8,-3-1-16,5-1-14,16 1 0,15-16-7,-5 1 15,-13-2-1,-15-17 1,0 16-12,3 0-16,-8 2 0,16-7 1,-1-16-1,0-6 15,1 0 6,-15-1 0,1 16 3,0-2-16,5 0 2,15 6 3,0-15 10,-2 0 16,13-1 0,-16 20 0,0 16 38,0 2-16,6-4-1,15 16-7,8-15 9,-3-1 0,-13 1-7,16 10 0,0-16-10,3 9 16,-12 5-10,-16-15 0,1 15-10,5-1-15,-16 0 0,16-3 0,0-16-4,7 0 15,9 1 0,-15 3-1,-1 16 11,-3 1-16,7 0 0,16-1-1,-1-16-2,-1 0 15,-15-1 1,-15-7 0,1 16-13,1-1-16,-13 2 0,16-7 0,0-16 1,2-1 0,2-2 0,15 9 1,1-15 4,-2 0 16,0 0-2,-16 4-3,1 15 2,1 0-15,-3 1 0,16-5 1,1-16-4,-1 0 16,-7 3 0,-16-1 0,2 15-5,0-2-15,2-3 1,16-2 1,5-16 5,-1-5 16,1 1-1,-16 5-2,0 15-3,2 1-15,9-2 8,16 0 2,3-16-1,-3 17 15,-1 0-7,-15 0 0,-21 16-7,0 6 0,-6 0-7,-16-6 0,0 0-4,0 0 15,-6 0-23,-15-8 0,-27 0-3,0-9 16,-2 0-39,-16-8 0,-84 16-2,-4-94-16</inkml:trace>
  <inkml:trace contextRef="#ctx0" brushRef="#br0">17761 9443 137,'-17761'-9443'0,"17901"9458"0,0-79-15,0 0 73,16 0 0,4-16 0,0-15 15,0 0-22,-15 0 0,-24 16-2,0-5-16,2 0-13,16 0 0,-41-16 0,0-17 15,6 0 1,-15 15 0,-2 16 20,0 1-16,15-5 8,16 16-3,11-16 7,0-19 15,-7 1 0,-15-10 1,0 16-15,3 0-16,-11 2-1,15-12-1,0-15-7,2-27 0,-9 0-11,16-4 0,-21 0-4,0-38-16,-16 0-52,0-19-1,-84 15 0</inkml:trace>
  <inkml:trace contextRef="#ctx0" brushRef="#br0">17773 9316 178,'-17773'-9316'0,"17957"9316"0,0-159 0,0 0 1,16 0 0,57-16 0,0-39 15,0 0-36,-15 0 0,7 16-85,27-15-16,61-9 0,16-3 4,32-16-6,4-15 15,2 1-16,-15 0-2,30 16 6,-1-5-16,6-5-12,16 3-5,2-16 9,-4-15 15,7-3-1,-15 0-3,1 16 0,-1 0-16,0-2 0,15 5 3,8-15 13,2 7 16,7-1 22,-16 10 2,22 0-2,-1-23 16,2 0-26,-16 0-2,11 15-4,0-22-15,-2-1-1,16-2 0,0-16 17,1-63 16,-5-2-61,-16-8-2,-131 0 0</inkml:trace>
  <inkml:trace contextRef="#ctx0" brushRef="#br0">18749 9190 234,'-18749'-9190'0,"18942"9190"0,0-64 15,0 0 50,-15 0 0,-26 16 0,0-61-16,0 0-46,0 0 0,-27 16 10,-7-19-1,27 7 16,-15 17 0,6 0 14,0-15 16,7 0 1,-16 3 0,-8 16-5,0 0-16,-7 3 0,15-17 0,-10-15-9,0-22 16,-16 1-26,-16-11-1,-40 15-13,2-48-15,-4 1-47,16-21-2,-94-16 0</inkml:trace>
  <inkml:trace contextRef="#ctx0" brushRef="#br0">18962 9337 189,'-18962'-9337'0,"19145"9352"0,0-106-15,0 0 61,16 0 0,-28-16 0,0-18 16,-2 89-6,-16 2-55,-23 15 0,5-2-15,0 5 8,16 0 0,-40-16 0,-2-9 16,0 0-8,-16 0-3,-12 15 0,-4 2-15,0-5-1,16 0-8,-1-16 0,-5 0 15,0-7-34,-15 0-5,-37 16 0,-5-42-16,2-1-79,16 2-10,-84-16 0</inkml:trace>
  <inkml:trace contextRef="#ctx0" brushRef="#br0">19263 9568 209,'-19263'-9568'0,"19431"9584"0,0 31-16,0 0-19,15 0 0,-51-15 0,0-21 16,0 0-31,-16 0 0,-30 16 0,-12-28-16,0 12-11,15 0 0,-8-15 0,0-10 0,0 0 3,16 0 0,-2-1 0,0-9-15,3 0 3,0 3 0,-4 16 4,2 1-16,7 8 16,16 1 3,1-16 1,0-6 15,-5 1 6,-15-1 0,-7 16-3,-1 7-16,-4-4 1,16 0-2,-16-16-6,-1 15 15,0-2 0,-15 0-2,-5 16 0,-1 5-16,0-1 1,15 0 2,0-15 0,-2 11 16,0 0 7,-16 0 1,13 16-2,-1-13-16,2 0-17,0 0 0,12 15 0,0-8-15,0 0-4,16 0 0,5-16 0,0 15 16,0 0 18,-16 0 0,1 15 0,0 12-15,0 0 0,16 0 0,-34-16 0,0-9 15,0 0-9,-15 0 0,-21 16 0,0-46-16,0 0-76,16 0 0,-55-16 0,0-110 15,0 0-54,-15 0 0</inkml:trace>
  <inkml:trace contextRef="#ctx0" brushRef="#br0">19292 9595 58,'-19292'-9595'0,"19409"9595"0,0 26 16,0 0-11,-16 0 0,-12 15 0,0-12-15,0 0-30,16 0 0,-19-16 0,-7-4 16,0 7-6,-16 0 0,-18 15 0,0-7-15,0 0-24,16 0 0,-11-16 0,0-5 16,15 9-11,-16 1 4,20 15 5,1 7-15,2 2-6,16-7 3,6-16-1,-1 0 0,-5 1-6,15-4 0,4-15-6,-1 2 16,0-2-5,-16 0-2,5 16 0,-2 7-16,0-4-7,15 0-2,0-15 0,-5 0 16,-6-1 12,-16-4 0,11 16 2,0 13-16,-3-4-29,15-1-7,-7-15 2,-4 0 16,3-2-6,-16 7 0,-10 15 0,1 8-15,0-1-2,16 11 1,10-16 11,2-10 16,3 0 8,-16 2 1,2 0 2,1 0 15,0 0 0,-15-8 2,0 16-3,3 0-16,-5 2 0,16-7 2,0-16-2,0 0 15,-4 3-17,-15 0-1,-73 16-23,1-194-16,-2 0-238,15 0 0</inkml:trace>
  <inkml:trace contextRef="#ctx0" brushRef="#br0">22534 11758 211,'-22534'-11758'0,"23024"11758"0,0-443 0,0 0-47,16 0 0,0 0 0,0 8-16,0 0 31,0-38-64,-30 15 38,61 2-15,0 1-11,16 0 2,-1-16 0,0-9 16,-4 0-46,-16 4 0,-87 15-6,0-153-15</inkml:trace>
  <inkml:trace contextRef="#ctx0" brushRef="#br0">20806 11394 415,'-20806'-11394'0,"20914"11394"0,0-102 16,0 0 1,-16 0 0,52 0 0,0-4 15,0 0-28,-15 0 0,37 16-2,79 12-16,-9-35-19,15 5 4,5-15 0,2-30 16,6-3-9,-16-2 0,17 16 2,-5-17-16,0-2-17,15 0-6,1-15 0,-6-6 16,0-5 0,-16 0-9,-1 16 0,-6-15-16,0-5-23,15 0-3,-8-15 0,0-25 16,0-25-27,-16 0-2,-134 15 0,-7-302-15</inkml:trace>
  <inkml:trace contextRef="#ctx0" brushRef="#br0">20804 11378 191,'-20804'-11378'0,"20990"11378"0,0-85 16,0 0 33,-16 0 0,6 15 0,0-29-15,0 0-40,16 0 0,-38-16 14,-40-30 16,3 40-3,-16 7 0,13 15 11,0-7-15,3 0-5,16 3 1,9-16 2,5 0 16,1 3-3,-16-3-1,-4 15-4,2-2-15,-1 3-1,16-3 0,0-16-4,4-5 0,-5 2 5,15-5 2,-12-15-3,-1 11 16,-7 1-8,0-3 3,3-16-6,2 6 0,0 4 0,15-2 6,-27-15-23,2-12 16,-10 4-14,-16-6 1,-58 16-9,-3 1-16,-18 13-16,15 8-12,-25-15 6,-7-93 0</inkml:trace>
  <inkml:trace contextRef="#ctx0" brushRef="#br0">20859 11946 322,'-20859'-11946'0,"21103"11962"0,0-68-16,0 0-10,0 0 0,-36 16 0,0-58-16,0 0-27,15 0 0,-26-15 31,0-18 16,13 0 13,-16 7 0,-7 15 9,0-7-15,2 0-32,16 5 0,-81-16 17,-7-65 16,-18-3-76,-16-10-1,-140 0 0</inkml:trace>
  <inkml:trace contextRef="#ctx0" brushRef="#br0">21688 11480 561,'-21688'-11480'0,"21911"11480"0,0-171 15,0 0 24,-15 0 0,4 16 0,0-43-16,0 0-27,15 0 0,-9-15 0,46 5 16,2-10 27,-16-2 12,2 16 0,7-1-16,0 3-8,15 0-1,2-15 0,-5-25 16,0-5 3,-16 0-8,-4 16 6,-8-2-16,7-8-34,15 3-9,-68-15 15,-14-46 0,-6-1-86,16-2-17,-252-16 0</inkml:trace>
  <inkml:trace contextRef="#ctx0" brushRef="#br0">21816 11358 603,'-21816'-11358'0,"21996"11374"0,0-56 0,0 0-11,-16 0 0,-10 0 0,0-35 15,0 0-60,-15 0 0,-8 16 25,-10-21-16,6 8 21,16 11 2,0-16 1,0 2 15,-2 0-2,-15-1 0,0 16-1,9 6-16,-6 2-6,15 2 3,1-15-4,3 8 16,0 1-8,-16-2 5,-1 16-6,4-6-16,-5 2 0,15-5 6,4-15-11,4 0 0,-2 3 1,16 0 5,-12-16-21,0-22 16,-12-4-13,-16-4 0,-36 15-2,-7-53-15,-3-3 1,16 1-5,25-16 4,-4 6 15,6-5-11,-15 0-4,18 16 4,-5 65-16,2-5 33,16 6-2,95-16 1,-1 51 15,5-1 20,-15 3-1,0 16 8,0-35-16,2 0-18,16 0 0,-35-16 0,0-30 15,0 0-11,-15 29 0,-30 16 8,0-7-16,11-1 0,15 3-4,-9-15 9,0-66 16,23-7-61,-16-19 4,-98 16 0,-1-143-16</inkml:trace>
  <inkml:trace contextRef="#ctx0" brushRef="#br0">22740 11530 348,'-22740'-11530'0,"23017"11545"0,0-171-15,0 0 1,16 0 0,10-16 0,0-58 0,0 0-42,15 0 0,-17-15 23,23 0 16,-10 0 25,-16 1 10,-4 16 0,5 1-16,-7 4 26,15-1 2,-6-15-6,0-16 16,0-2-3,-16 0-1,-11 16 0,-3-1-16,-10-4-11,15 3-6,-11-15 7,-6-50 16,0-10-74,-16 0-12,-77 15 11,-5-120-15</inkml:trace>
  <inkml:trace contextRef="#ctx0" brushRef="#br0">22891 11458 324,'-22891'-11458'0,"23088"11474"0,0-51-16,0 0 9,16 0 0,-17-16 0,0-61 15,0 0-42,-15 0 0,-25 16 66,-34-10-16,-24 30 8,0 1 1,-8 16 1,1 0-1,-1 2-2,-15-4 0,2 0-6,0 0 16,-2 5-1,-16-4 5,2 15-2,3-1-15,-6 1 15,16-1 4,-14-16-3,3 14 16,-5 4-3,-16-4 4,-6 15-6,1-5-15,0 5 0,16 0 0,15-16-6,0-15 16,-10-1 2,-16 1-3,8 15 5,-6-11-15,-3-2-51,16 5-3,-57-16-15,-1-57 15,5-5-17,-15-7-2,-106 0 0</inkml:trace>
  <inkml:trace contextRef="#ctx0" brushRef="#br0">22823 11980 400,'-22823'-11980'0,"23067"11995"0,0-130-15,0 0 14,16 0 0,9-16 0,0-34 16,0 0-41,-16 0 0,-23 15 194,-1-31-15,-138-5-8,16 4-2,-29-16 19,-11-104 16,-13 3-96,-16-4 2,-156 0 0</inkml:trace>
  <inkml:trace contextRef="#ctx0" brushRef="#br0">23848 11483 370,'-23848'-11483'0,"24021"11499"0,0-88-16,0 0 44,15 0 0,-4-15 0,0-68 16,0 0-28,-16 0 0,17 16 44,41 0-16,-28-12-10,15-7 4,-4-15-3,7 6 16,-2 1-2,-16-4 1,-14 16 0,-1-4-16,0-3-9,15 0-4,-8-15 0,-5 2 16,0-6 3,-16 0-6,-6 15 0,-7-41-15,0-6-38,16 0-4,-34-16 2,-12-40 16,8-8-123,-16 0 0</inkml:trace>
  <inkml:trace contextRef="#ctx0" brushRef="#br0">24020 11290 360,'-24020'-11290'0,"24144"11305"0,0-49-15,0 0 46,16 0 0,-30-16 0,0-56 15,0 0-8,-15 0 0,12 16 97,-24-14-16,-62 24 1,16 7 0,8-16 3,0-10 15,3 0-1,-15 1 0,-15 16 3,6-7-16,-7 0 0,16 1-1,-1-16-13,-1 0 15,-4 2 12,-15-13-2,2 16-3,0 2-16,-7 0-6,15-4 3,6-15-2,5-1 16,0 6 5,-16 0 11,13 16-8,8-2-16,-15 12 18,15 0 4,-22-15-1,5-11 0,3 0 6,16 4-2,0-16 5,-5-12 16,8-4 64,-16 4-9,-9 15 0,-5-40-15,0-7 8,16 0-3,-21-16 0,-7-11 15,0-3 10,-15 0-3,-11 16 0,-4 0-16,0-4-22,16 0-2,-67-16 0,0-36 15,0 0-37,-15 0-1,-23 16-15,-6-160-16</inkml:trace>
  <inkml:trace contextRef="#ctx0" brushRef="#br0">23807 12054 312,'-23807'-12054'0,"24099"12070"0,0-180-16,0 0 40,15 0 0,30-15 0,0-42 16,0 0-44,-16 192-3,-35 15-146,1-44-15,1 2-6,0-3 0,-11 16-7,0-32 0,-2-1-73,-16-6-8,-82 0-8,1-106 15,-11-1-266,-15 0 0</inkml:trace>
  <inkml:trace contextRef="#ctx0" brushRef="#br0">22980 10689 130,'-22980'-10689'0,"23072"10689"0,0-48 15,0 0 44,-15 0 0,-8 16 0,0-58-16,0 0 37,0 0 0,13 15 0,75-18-15,-4-53-15,16-2 4,23-16 2,5 4 16,2 2-33,-16-2 4,8 15 4,0-8-15,0 0-24,16 0-3,2-16 0,-5-8 16,0-2-2,-16 0-6,-1 15 0,-2 2-15,4-7 5,16-4-2,-14-16 2,-5-9 15,-2-2-35,-15 0-3,-11 16 0,-8-20-16,0-9-76,16-2-2,-173-16 0</inkml:trace>
  <inkml:trace contextRef="#ctx0" brushRef="#br0">22916 10687 173,'-22916'-10687'0,"23056"10687"0,0 22 15,0 0-47,-15 0 0,-51 0 0,0-35 16,0 0-29,-1 0 0,0-15-6,-2 0 0,0 11 8,16-1 4,30-16-1,1 8 16,-6 3-10,-16 5 2,9 15-3,-1-19-15,0-1-9,16-1-2,-15-16 3,-3-4 16,4-4-17,-16 4-3,-41 15 2,-5-47-15,0-2-37,16 0-11,-161-16 0</inkml:trace>
  <inkml:trace contextRef="#ctx0" brushRef="#br0">23005 10706 74,'-23005'-10706'0,"23364"10706"0,0-203 0,0 0 20,16 0 0,-10-1 0,0-69-15,0 0-54,0 0 0,8 16 43,17 4-16,-18-4-29,15 4 1,1-15 2,1-27 16,-4 0 0,-16 2 1,-72 16-6,2-89-16,-11-2-149,15 0 0</inkml:trace>
  <inkml:trace contextRef="#ctx0" brushRef="#br0">22722 10343 133,'-22722'-10343'0,"22793"10343"0,0 30 16,0 0 21,-16 0 0,-34 15 0,0-19-15,0 0 27,16 0 0,0-16 43,-17-6 16,-43 17 1,-16 0 0,-19 15 0,0-20-15,0 0-16,16 0 0,-30-16-2,0-6 16,-14 3 0,-16-9 7,13 15-10,4-7-15,-9 7 1,16-10 8,4-16-3,4-10 15,-3 4 1,-15 0 2,12 16 4,2-14-16,8-2 6,0 11-6,8 16 8,-1-5-1,6-7 4,-15 5-4,3 0 10,-4-15 16,-3-4 15,-16 9-3,-10 16-2,-5-5-16,2-2 7,15 2 0,-8-15-4,0 0 16,4-3 0,-16 0 0,0 15 0,0-16-15,0 0-26,16 0 0,-56-16 0,0-9 16,0 0-33,-16 0 0,-8 15-6,-6-22-15,-3-4-163,0 0 0</inkml:trace>
  <inkml:trace contextRef="#ctx0" brushRef="#br0">22110 10522 173,'-22110'-10522'0,"22184"10522"0,0-21 16,0 0 63,-16 0 0,-41 15 0,0-36-15,0 0 34,16 0 0,-19-16 4,19-10 15,-4-7 5,-15 0 4,9 0 0,2 10 16,0 3-20,0 0 3,-12-16 0,3 4 0,0 0-21,15-12 1,19-15-5,-2-11 16,5-5-12,-16-1-4,-2 16 7,-5-2-16,2-5 12,15 4-2,-23-15 0,-4-8 16,0-1 8,-16 14 0,10 15 17,0-9-15,15-10 30,16 12-3,-15-16-2,1-8 16,-3-2 2,-16-11 4,-10 15-17,3 0-15,-13 3-26,16-6 1,-49-16-6,1-15 0,-10 1-60,16-15 0,-74-16 0</inkml:trace>
  <inkml:trace contextRef="#ctx0" brushRef="#br0">22641 10282 82,'-22641'-10282'0,"22741"10297"0,0-3-15,0 0-2,16 0 0,16-16 0,0-3 16,0 0-36,-16 0 0,-8 0 0,-21 8 15,-16 18-24,-15-3 1,-15 16-4,-1-10-16,-4 0-3,15-4-1,-1-15-4,2 0 16,-6 1-6,-16-2 1,-2 16 1,0 12-16,-1 0-2,15 1 6,0-15 1,6-13 16,2 2 2,-16-5 6,0 16-3,3-10-16,-1 3 13,15-5 6,-12-15-3,3-1 16,0 4 9,-16-4 5,3 15 4,3 9-15,2-1 1,16 3 1,-6-16 7,-5-5 16,7-4-9,-16 6-5,7 15 6,-6 5-15,7-5-5,0 5-6,-8 16 3,-5-1-16,6-5 0,16 4-3,-2-16 0,-3 2 15,0 0 0,-15 0 0,0 16 0,0 1-16,0 0 10,15 0 0,2-15 0,0-12 16,-2 0-1,-16 2 0,-20 16 0,0-35-16,0 0-35,15 0 0,-37-15 0,-8-65 16,0-3-22,-16 0-3,-277 0 0</inkml:trace>
  <inkml:trace contextRef="#ctx0" brushRef="#br0">21339 10637 48,'-21339'-10637'0,"21570"10653"0,0-155-16,0 0-17,15 0 0,25-15 0,0-35 16,0 0-17,-16 0 0,2 15-54,50 1-15,33-26 8,0-3 5,22 16-9,2-10 0,2 0 17,-16 4 1,-28 0 0,-1-11 15,8-4 19,-15 7-3,-33 16 10,-5-12-16,2-4 3,16 0-4,-1-16 8,-4-2 15,23-3-6,-15 15-4,15 16 9,0 0-1,7 0-15,-15 4-11,12 0-6,0-6 16,-6 0-7,-16-10 0,-52 16-7,2-29-16,14-2-79,15-13 1,-79-15-5,0-263 0</inkml:trace>
  <inkml:trace contextRef="#ctx0" brushRef="#br0">23530 10446 179,'-23530'-10446'0,"23703"10461"0,0-44-15,0 0 22,16 0 0,-30-16 0,0-56 16,0 0-24,-16 0 0,-17 15 0,-1-23-15,8 1 10,16 17 5,10-16 6,5 7 16,6 2 0,-16 7 2,-15 15 3,0-3-15,1 3-1,16-5-1,-8-16 1,2 0 0,1 0 6,15-6 0,0 1-1,0-7-16,1-1 1,0-8 0,-1 16 0,-2 0-16,0-1 0,15-2-2,-1-15-4,0 1 16,-3-3 0,-16-3 0,7 16-7,-2-7-16,-5-3 0,15-1 1,-1-15-6,-4 1 16,0 0-1,-16 0 1,-47 15 0,-1-86-15,-17 1-34,16-3-1,2-16-7,1-144 16</inkml:trace>
  <inkml:trace contextRef="#ctx0" brushRef="#br0">23991 10683 36,'-23991'-10683'0,"24345"10683"0,0-233 16,0 0-46,-16 0 0,20 15 0,0-24-15,0 0-3,0 0 0,-39 16 70,44-11-16,-45-31 0,15 4-2,-17-15-2,-2 11 16,-4-4-5,-16-1-2,-6 16-3,0 8-16,-5-2-6,15 5-1,14-15 4,0 19 16,0 0-20,-16-5 0,-6 16-3,0-9-16,-3-1-1,15-6-3,-9-15-2,1-67 16,-4-4-43,-16-12 1,-60 15-17,2-371-15</inkml:trace>
  <inkml:trace contextRef="#ctx0" brushRef="#br0">24158 10284 134,'-24158'-10284'0,"24235"10284"0,0 2 16,0 0 37,-16 0 0,-28 15 0,0-13-15,0 0 1,16 0 0,-12-16 42,-10 2 15,-42 10-11,-15 0 0,-2 16 0,11-5-16,-19 8 4,16-10 6,19-16-12,6-25 15,-3 6-17,-15-5 5,19 0-5,2-21 16,0 2 15,0 5 1,-1-16 5,-5-8 0,-1-2-8,15 8-5,-1-15 6,-5-12 16,2-6-3,-16 10-4,-3 15 5,-7-6-15,3-4 0,16 9-5,-10-16-2,-1-39 16,4-3-45,-16 0 0,-20 15 0,-11-35-15,0-7-156,16 0-1,-341-16 0</inkml:trace>
  <inkml:trace contextRef="#ctx0" brushRef="#br0">23960 10164 469,'-23960'-10164'0,"24116"10164"0,0-49 16,0 0 44,-16 0 0,-63 16 0,0-54-16,0 0 21,15 0 0,11-15 23,98-2 0,-11-55-9,16 5 5,-7-16-3,3 33 15,-4 0-12,-15-1 1,10 16-3,-3-15-16,-2-4-29,16-4-5,6-16 2,-5-24 15,-2-7-5,-15 4-5,1 16 2,-3-12-16,1-6-1,16-5-4,0-16 4,-2 1 15,-2-4-2,-15 0-2,-23 16-4,-2-78-16,0 0-59,15 0-3,-58-15 0,-7-125 0</inkml:trace>
  <inkml:trace contextRef="#ctx0" brushRef="#br0">24669 10113 5,'-24669'-10113'0,"24781"10129"0,0 35-16,0 0-21,15 0 0,-40-15 0,0-19 16,0 0-24,-16 0 0,12 0 0,0-16 15,-8 4-13,1-15 6,44-16-8,6-5 0,-6 3-10,16-9 5,-7-16-3,5-6 15,-5 3 3,-15-4 5,-9 16-2,3 14-16,2-1-15,16 9 1,-19-16 7,-7 16 15,11-2-26,-15 6-6,-5 16 7,-6 11-16,8-5-10,15 3-4,-2-15 5,-6-17 16,2-4-47,-16 0 0,-24 0 0,-22-65 16,6-5-116,-1 7-4,-320-15 0</inkml:trace>
  <inkml:trace contextRef="#ctx0" brushRef="#br0">24196 10133 396,'-24196'-10133'0,"24335"10133"0,0-58 16,0 0 21,-16 0 0,4 15 0,0 25-15,0 0-40,16 91 75,-13-16-60,-44-1 15,4 2-8,-15 0 5,-34 16-2,1-3-16,-2 0 36,16 2 1,-45-16-8,-2 8 0,0-3-5,15-1-4,-24-15-5,-2 14 16,0-8 2,-16-7-6,-17 16-2,-4-1-16,-3-4 0,15-1-3,-9-15-6,-2-36 16,0-2-67,-16 0 0,-34 15 0,-3-72-15,-13-5-195,0 0 0</inkml:trace>
  <inkml:trace contextRef="#ctx0" brushRef="#br0">23296 11527 42,'-23296'-11527'0,"23393"11542"0,0-58-15,0 0 36,16 0 0,21-16 0,0-44 15,0 0-33,-15 0 0,16 16 0,0 14-16,-4 0-6,16 4 0,-11-16-2,0 5 15,-2 0-5,-15-2 2,-2 0 0,-1-1 16,-7 2-29,0-3 3,13-16-5,1-12 0,-4 4 0,15-4 4,10-15-2,2 2 16,-4 3 4,-16 4 0,-4 15 2,-2-5-15,4-1 0,16 7-2,-2-16 3,-3-6 16,5-2 0,-16 4-5,-7 15 0,-2-28-15,6-1 5,16-4-2,-26-16-5,0-8 16,-1 0-34,-16 2-5,-152 0 0</inkml:trace>
  <inkml:trace contextRef="#ctx0" brushRef="#br0">23019 11507 192,'-23019'-11507'0,"23150"11522"0,0-90-15,0 0 29,16 0 0,7-16 0,0-2 15,0 0 1,-15 0 0,10 16 83,58-20-16,-58-34-7,16 0 3,-11-16-3,3-5 15,3-2-20,-15-6 0,-21 16 0,-4-1-16,-7-6 13,0 0-2,-14 16 1,-6 0-16,-7-3-25,15 0-4,-25-15-6,-2-28 16,0-1-19,-16 0-3,-7 15-6,-8-108-15</inkml:trace>
  <inkml:trace contextRef="#ctx0" brushRef="#br0">21138 11562 30,'-21138'-11562'0,"21223"11578"0,0-51-16,0 0 27,15 0 0,17-15 0,0-21 16,0 0-9,-16 0 0,13 16 0,3 11-16,0-3-10,15 0 0,-4-15 0,0-12 16,0 0-10,-16 0 3,-13 15 0,0-9-15,-2 4-4,16-14 1,6-16-1,2-8 16,-1 0 5,-16-1 2,-13 0 0,-1 7 15,-3 3-7,-15 1 0,1 16-2,3-1-16,5 0 0,16-1-3,-9-1 9,-1 9-15,1-3 0,0 3-2,-5 16 2,-2 5-16,2-2-31,15 2-3,-15-15 0,-1-6 16,0 0 3,-16 0 0,-13 16 0,-14-86-16,0-1-67,15 0-4,12-15 0</inkml:trace>
  <inkml:trace contextRef="#ctx0" brushRef="#br0">20946 11543 72,'-20946'-11543'0,"21040"11559"0,0-62-16,0 0 44,15 0 0,8-15 0,0-39 16,0 0 18,-16 0 0,5 16 52,33-10-16,-40-19-32,15 1 1,0-15 1,-1-8 16,-4 0-17,-16 3-1,5 15-1,-4-6-15,-1-2-7,16 1-1,-16-16 9,-5-57 16,-1-1-62,-16-1 0,-102 0 0</inkml:trace>
  <inkml:trace contextRef="#ctx0" brushRef="#br0">22042 11585 15,'-22042'-11585'0,"22147"11585"0,0-72 16,0 0 36,-16 0 0,45 15 0,0-50-15,0 0-38,16 0 0,1-16-73,33 5 16,49-22-9,-16-7 4,-4 15-7,2 1-15,-1 3-6,16 0-2,12-16-3,1-6 16,7-2-19,-16 4-5,1 15 9,-1-2-15,9-2-22,16 13-5,-50-16 0,-2-149 15,0-2-1,-15 0 0</inkml:trace>
  <inkml:trace contextRef="#ctx0" brushRef="#br0">23019 12228 157,'-23019'-12228'0,"23172"12244"0,0-85-16,0 0 7,15 0 0,16-15 0,0-27 16,0 0-27,-16 0 0,-1 16 0,0 29-16,0 0 3,0 0 0,1 15 0,0-31-15,-2 0 11,16-8 0,-3-16 4,2 3 15,-2 1-15,-15 3-2,-10 16 3,2-9-16,-2 1-8,16-2 6,3-16-4,4-7 15,-3 6-2,-15-5 7,25 16-7,2-11-16,-4 3-1,16 2 1,14-16-4,-2-27 15,6-4 14,-15 3-6,-6 16 3,-4-9-16,9-7 8,15 3-3,-8-15 5,-4 0 16,2-2-1,-16 0-1,-30 0 0,0-24 16,0-1-19,-16 0-6,-7 15 0,-3 3-15,0 0-27,16-10-3,-8-16-2,3-49 16,3 0-122,-16 0 0</inkml:trace>
  <inkml:trace contextRef="#ctx0" brushRef="#br0">22862 12173 18,'-22862'-12173'0,"22921"12173"0,0-25 16,0 0 10,-16 0 0,36 15 0,0 30-15,0 0-15,16 0 0,-26-16-8,34-11 16,-4-18 29,-16-5-1,-8 15 5,0-31-15,-1-3-1,16 3-2,-28-16 8,-3-7 15,-2-2-12,-15 4-2,0 16 0,0-2-16,0 1-21,16 0-1,-33-16 0,2-32 0,0 0-49,15 0 0,-90-15 4,-4-60 16</inkml:trace>
  <inkml:trace contextRef="#ctx0" brushRef="#br0">23063 12206 28,'-23063'-12206'0,"23201"12206"0,0 3 16,0 0-32,-16 0 0,-47 15 0,0-22-15,0 0-11,0 0 0,-3 16 0,1 32 0,0 8 11,-16 0 3,3 0-2,10 9 15,-11 4 13,1-9 7,-9-16 1,1-14 0,-4 2-20,16 2-2,-22-16 5,-3-9 15,5-1-7,-15 3-4,-2 16 4,-4-11-16,4-4 1,15-2-2,0-15 4,-6-1 16,0-5-2,-16 0 0,-28 16 0,-5-8-16,-2 0-17,15 2 0,-20-15-5,0-45 16,-1 0-13,-16 0-10,-82 16 0,-3-98-16,0-1 65,0 0 0</inkml:trace>
  <inkml:trace contextRef="#ctx0" brushRef="#br0">23129 12171 72,'-23129'-12171'0,"23274"12171"0,0 19 0,0 0-40,16 0 0,6-16 0,0-45 16,0 0-23,-16 72 83,10 15-55,-66-30-15,-3-2-6,16 3 2,-11-16-1,-1-16 15,-3-3-8,-15-1-2,6 16-3,-3-7-16,-3-2-20,16 0-3,-15-16-6,-2-27 15,0 0-53,-15 0-1,-57 16-6,0-114-16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3:15: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12969 5002 3,'-12969'-5002'0,"13046"5018"0,0 19-16,0 0-6,16 0 0,3-16 0,0-19 15,0 0 1,-15 0 0,30 16 0,-16-2-16,0 14-15,16 0 0,-22-16 0,1-17 15,0 1-7,-15 0 0,-23 16 0,0-9-16,0 0-9,15 0 0,0-15 0,0-1 16,0 0 0,-16 0 0,0 0 0,0-8 16,0 1-16,-1 0 10,-5-15 0,9 29 0,0 9 0,16 10 4,6-16-1,4 10 16,1-3-7,-16-2-3,2 15 3,-4-6-15,-5-6-4,16 4-5,-1-16-8,-4 7 15,4-4-7,-15-1-2,1 16-3,-3-1-16,-2-3-23,16 4 0,-28-16-4,-6-37 15,0-8-12,-15 0-2,-211 0 0</inkml:trace>
  <inkml:trace contextRef="#ctx0" brushRef="#br0">12967 4843 307,'-12967'-4843'0,"13043"4859"0,0 1-16,0 0 40,15 0 0,-29-15 0,0-29 16,0 0-39,-16 0 0,-19 0 0,-2 22 16,2 2-23,-16 8 0,-7 15 3,0 7-15,5 0 0,16 7 3,2-16 6,4 8 15,9 0-8,-15-1 0,-2 16 4,2 7-16,-1-2-7,16-7 0,0-16-10,0 0 15,-7-2-1,-15-8 2,1 16-7,0-1-16,1 3-7,16-4 2,8-16 0,3 0 15,0 2 1,-15-7 4,8 16-9,2-9-16,-1 3 0,15-1-1,11-15 3,3-11 16,-1 0-5,-16 1 1,3 0 3,-2-39 16,2-1-39,-16-3-4,-24 15-5,-3-53-15,-1-5-49,16 0-4,8-16 0</inkml:trace>
  <inkml:trace contextRef="#ctx0" brushRef="#br0">12986 5301 12,'-12986'-5301'0,"13108"5301"0,0 15 16,0 0-10,-16 0 0,-76 15 0,0-15-15,0 0 14,0 0 0,21 16 60,0-35-16,-40 0-27,16 11 0,7-16 9,0-16 15,28-5-6,-15-2-1,-94 16-6,-1-162-16</inkml:trace>
  <inkml:trace contextRef="#ctx0" brushRef="#br0">13852 5085 170,'-13852'-5085'0,"13903"5085"0,0 38 15,0 0 31,-15 0 0,-41 16 0,0-58-16,0 0-20,16 0 0,33-16 20,47 12 15,-9-26 11,-15-3 4,-21 16-2,2-25-16,0 0 1,16 1-2,-4-16-3,-2-8 15,-2 1-13,-15 2-7,-84 0-4,-7-126 0</inkml:trace>
  <inkml:trace contextRef="#ctx0" brushRef="#br0">13951 4984 340,'-13951'-4984'0,"14049"4984"0,0 42 15,0 0-11,1 0 0,-70-16 0,0-45 0,0 0-14,16 0 0,0-16 103,-9 0 15,-68 9 1,-15 3 0,0 16-1,4-1-16,-2 5-2,16-4 2,2-16 0,5-7 15,-2 4-6,-15-6 4,-23 16-9,2-77-16,-3 3-31,15-11 11,-3-15-19,-7-23 16</inkml:trace>
  <inkml:trace contextRef="#ctx0" brushRef="#br0">14046 5310 149,'-14046'-5310'0,"14248"5310"0,0 13 15,0 0-26,-15 0 0,-39 16 0,0-37-16,0 0-73,15 0 0,-40 1-21,-14-3-16,44 9-21,0 12 0,18 16 13,-4-26-16,8 2-50,15 24-4,-87-15-14,2-55 16,-10 2-121,-16 0 0</inkml:trace>
  <inkml:trace contextRef="#ctx0" brushRef="#br0">14823 4986 224,'-14823'-4986'0,"15049"4986"0,0-161 15,0 0 48,-15 0 0,-24 16 0,0-63-16,0 0-24,16 0 0,45-16 19,68 11 15,-11-37-26,-15 3 0,-15 16-1,1-7-16,-2-2-4,16-2 0,-6-16 5,5-40 15,-9-7-113,-15 2-6,-103 0 0</inkml:trace>
  <inkml:trace contextRef="#ctx0" brushRef="#br0">15013 4960 401,'-15013'-4960'0,"15142"4960"0,0-47 15,0 0 46,-15 0 0,-60 16 0,0-65-16,0 0-3,16 0 0,-1-16 116,-18 0 0,-76 18-4,15-7 7,4-15 6,4 0 16,-8 3-10,-16-4 3,4 16-5,2-1-16,-3 4 0,15-2 3,-1-15-11,0-17 16,-4 0-36,-16-2-1,-30 15 0,-2-18-15,-8-4-26,16-17 0,43-16-8,-3 45 16,-4-5 19,-16-7-3,29 15 3,-1 65-15,2-4 29,16 3 0,-8-16 12,-2 50 16,5-1-16,-16 9 2,-9 15 10,-2-23-15,0 0-16,0 0 0,-7 16 0,0-21-16,4 0-44,15 10 0,-3-15 11,0-12 16,10 0 15,-16 7-2,0 16 1,-1-40-16,19-2-65,15-15 2,-109-15-5,0-129 0</inkml:trace>
  <inkml:trace contextRef="#ctx0" brushRef="#br0">15917 4966 91,'-15917'-4966'0,"16223"4966"0,0-224 16,0 0-8,-16 0 0,-2 15 0,0-48-15,0 0-23,16 0 0,28-16 72,44 22 16,-55-22-8,-16-5 2,-11 15-4,-1-12-15,-3 4-20,16-5-1,0-16 0,1-1 0,-7 9-50,15-9-7,-72-15 3,-7-139 16</inkml:trace>
  <inkml:trace contextRef="#ctx0" brushRef="#br0">16026 4923 506,'-16026'-4923'0,"16171"4923"0,0-2 15,0 0-13,-15 0 0,-79 16 0,0-51-16,0 0-12,16 0 0,11-16 95,24 1 0,-57-7-9,15 3 3,9-15-8,1 0 16,-4 0-2,-16-6-1,1 15-9,-2-9-15,-8 0-4,16-1 1,13-16-5,-1-39 16,0 1-9,-16 0 0,-26 15-7,2-22-15,-11 1-49,16-7-2,-20 0 2,-2 10-16,-2-3 44,0 1-2,76 15-1,-5 36-15,-2-1 105,16 2-2,58-16 0,-2 19 15,7-1-29,-15 5-2,0 16 3,2-25-16,10-2-34,0 0 0,-11 16 0,0-44-16,0 0-10,15 6 0,-29-15 15,0-13 16,4 0 13,-16 12 0,0 16 4,0-67-16,23 0-37,15-6 0,-101-15-14,0-141 0</inkml:trace>
  <inkml:trace contextRef="#ctx0" brushRef="#br0">16921 5075 54,'-16921'-5075'0,"17185"5075"0,0-191 16,0 0 40,-16 0 0,-50 15 0,0-63-15,0 0-6,16 0 0,-121-16 21,26-184 0</inkml:trace>
  <inkml:trace contextRef="#ctx0" brushRef="#br0">16921 5075 360,'-16921'-4878'43,"17045"4878"-185,-43-78 15,7 0 28,-15 8-3,-40 16 10,0-34-16,-6 2-73,16-6 1,-140-16 0</inkml:trace>
  <inkml:trace contextRef="#ctx0" brushRef="#br0">18344 4900 348,'-18344'-4900'0,"18558"4916"0,0-141-16,0 0 50,15 0 0,-36-15 0,0-51 16,0 0-19,-16 0 0,9 15-27,81-11-15,14-50 1,16 1 0,-14-16 0,0-1 16,1-3 5,-16-1-1,-5 15-1,-3-1-15,1-4-20,16 0-3,-52-16 5,-4-15 16,7-9-66,-16 0-3,-72 0 0,-1-143 0</inkml:trace>
  <inkml:trace contextRef="#ctx0" brushRef="#br0">18348 4861 424,'-18348'-4861'0,"18466"4861"0,0 28 15,0 0-13,-15 0 0,-70 16 0,0-51-16,0 0-11,0 0 0,-1 16 93,-3 1-1,-58 3 6,-15 0 0,-5 0-10,0 4 16,-2 0 8,-16-5 0,12 16-3,3 4-16,1 3-28,15-3 1,4-15-1,0 7 16,0 3-13,-16-1 1,7 15 1,3-2-15,-4 2-4,16-1 1,5-16-1,0-5 16,-2 1 5,-16-4 1,7 15 0,3-11-15,0 3 32,16-10 0,-15-16-11,2-6 16,-2-1-1,-16 5-1,-11 15-1,-1 9-15,2-1-10,16 5-2,-43-16 4,-4-43 0,-13 2-82,15 7-5,-109-15-3,-4-283 0</inkml:trace>
  <inkml:trace contextRef="#ctx0" brushRef="#br0">18046 5328 340,'-18046'-5328'0,"18154"5328"0,0-57 15,0 0 30,-15 0 0,-19 0 0,0 0 16,0 0-16,-16 161 1,-23 16-105,-1-10-16,0 0-11,15-4 0,-2-15-9,0 9 16,-12 0-9,-16-6 0,-11 15-13,0-20-15,-12 0-41,16 0 3,-68-16 0,1-151 0</inkml:trace>
  <inkml:trace contextRef="#ctx0" brushRef="#br0">19586 3210 9,'-19586'-3210'0,"19655"3226"0,0 49-16,0 0 31,16 0 0,-47-16 0,0-35 15,0 0 9,-15 0-8,18 16 0,8-10-16,0 0-28,16 0 0,6-16 0,0-23 15,0 0-23,-15 0 0,-13 16 0,0-3-16,0 0-23,15 0 10,10-15 0,5-2 0,0 6 15,16-6 6,0 0-3,4 7-16,-1 1-7,15 0 4,13-15 8,-4-12 0,-2-1-1,16 4-4,-8-16 0,-4-12 16,0-5-25,-16 0-3,-56 15-2,-5 10-15,-3-4-21,16-1-6,-45-16 4,-3-24 15,-4-11-18,-15 0 0</inkml:trace>
  <inkml:trace contextRef="#ctx0" brushRef="#br0">19677 3101 182,'-19677'-3101'0,"19818"3116"0,0-34-15,0 0 3,16 0 0,-24-16 0,0-55 16,0 0-31,-16 0 0,0 15 25,0-9-15,-3 0 9,16 7 3,6-16 2,2-5 15,7 0-1,-15-1 2,7 16-2,0-6-16,2 3-1,16-6 0,0-16-2,2-1 15,-4 1 0,-15-6 0,1 16-7,1-7-16,-6 2 6,0-6-1,-14 16 0,3 15-16,-2 4 20,15-21 1,10-15-6,0 2 16,-4 4-22,-16 2 0,15 15 4,1 1-15,9-1-26,16 5-2,0-16 5,1-54 16,-2 3-25,-16 2-5,-127 15-3,-7-152-15</inkml:trace>
  <inkml:trace contextRef="#ctx0" brushRef="#br0">19586 3562 108,'-19586'-3562'0,"19898"3578"0,0-214-16,0 0-17,15 0 0,-9-15 0,0-43 16,0 0-28,-16 0 0,-1 16 79,6 6-16,-30-3-6,15 9-1,0-15 0,-2-14 16,25 0-82,-16-17-3,-88 15-10,-7-116-15</inkml:trace>
  <inkml:trace contextRef="#ctx0" brushRef="#br0">20415 3281 95,'-20415'-3281'0,"20508"3296"0,0 39-15,0 0 31,16 0 0,-57-16 0,0-56 0,0 0-21,15 0 0,-29 1 0,3 13-16,0 11-10,0-6 4,46 16-5,3-11-16,5 4-14,15 0 2,1-15 2,1-18 16,4 1-6,-16 0-1,12 16 0,-3-13-16,0-2-1,15 0-5,-19-15 0,-3-48 16,0-6-23,-16 0-3,-89 15 0,-6-122-15</inkml:trace>
  <inkml:trace contextRef="#ctx0" brushRef="#br0">20442 3219 134,'-20442'-3219'0,"20604"3219"0,0-50 16,0 0 7,-16 0 0,-67 15 0,0-36-15,0 0-14,16 0 0,-1-16 101,-3 0 16,-64 3 1,-16 0 7,-1 15-1,1 5-15,-7 2 4,16-5 4,-9-16-5,3 17 15,0 2-2,-15-7 3,-3 0-2,2-3 16,-4 3-10,-16-6 3,-6 16 0,0-39-1,-51 17-45,-15-3-8,-80 0-10,-2-52 0</inkml:trace>
  <inkml:trace contextRef="#ctx0" brushRef="#br0">20227 3684 78,'-20227'-3684'0,"20389"3684"0,0-47 16,0 0-41,-16 0 0,-9 16 0,0-11-16,0 0 42,15 0 0,-40-15 111,-9-40 16,-75 7-10,-16-1 0,-6 16 10,-1-70-16,1 1-83,15-13-2,-196-15 0</inkml:trace>
  <inkml:trace contextRef="#ctx0" brushRef="#br0">20921 3470 93,'-20921'-3470'0,"21242"3485"0,0-243-15,0 0-48,16 0 0,-29-16 0,0-1 16,0 0 0,-16 0 0,-7 0 131,15-110 15,-100-15-209,-15 0 0</inkml:trace>
  <inkml:trace contextRef="#ctx0" brushRef="#br0">21180 3495 77,'-21180'-3495'0,"21692"3511"0,0-431-16,0 0 25,15 0 0,0-15 0,0-62 16,0 0-44,-16 0 0,-29 16 84,3-10-16,-28-1-118,0-2 0,-129 0 0</inkml:trace>
  <inkml:trace contextRef="#ctx0" brushRef="#br0">22310 3188 337,'-22310'-3188'0,"22437"3188"0,0-87 16,0 0 37,-16 0 0,12 15 0,0-67-15,0 0-22,16 0 0,0-16 0,8 16 16,0 5 21,-16 0 2,22 15 0,5-8-15,0 1-3,16 0 5,-4-16 0,0-18 15,0 4 0,-15 0 1,-18 16 0,-2-1-16,0 1-1,16 0-4,1-16 0,-5-7 15,0-6-2,-15 0-4,-11 0 0,-4-23 16,0-5-55,0 0-2,-40-16 0,-10-28 0,0-7-207,0 0 0</inkml:trace>
  <inkml:trace contextRef="#ctx0" brushRef="#br0">22490 3116 192,'-22490'-3116'0,"22608"3132"0,0-80-16,0 0 61,16 0 0,-29-16 0,0-46 15,0 0-1,-15 0 0,-8 16 139,-16 6-16,-112 15 14,16-5 1,-19-16-3,0-3 15,0 0-6,-15-1 0,-1 16-1,0-6-16,-3 5 0,15-1 2,0-15-1,1 0 16,-4 0 0,-16-2 3,0 16-6,4 1-16,0 4 45,15 0 4,-15-15-6,3-17 16,-10 5 14,-16-3 2,-1 16 7,1-15-16,-1-1 6,0 3-1,-18 15 4,-4 0-15,0-3 12,16-1-2,-12-16 1,-2 6 15,0-3 7,-15 0-2,-12 16-5,-2 0-16,5-1 1,16 0 0,5-16 0,-4-6 15,0 2-1,-15 4-2,-43 16 2,-1-50-16,-5-4-56,16 3-1,-85-16-4,-3-69 0</inkml:trace>
  <inkml:trace contextRef="#ctx0" brushRef="#br0">22265 3632 183,'-22265'-3632'0,"22459"3648"0,0-147-16,0 0-19,15 0 0,37-15 0,0-22 16,0 0-16,-16 0 0,25 16 97,2-31-16,-58-2-20,15 1 0,-2-15 15,0-1 0,-7 0-102,16-9-3,-120-16 0</inkml:trace>
  <inkml:trace contextRef="#ctx0" brushRef="#br0">22641 2991 77,'-22641'-2991'0,"22789"3007"0,0-6-16,0 0-34,15 0 0,-32-15 0,0-9 0,0 0-31,16 0 0,-19 0 0,0 16-16,0 0-13,15 0 0,14-15 0,0-24 0,0-4-3,16 15-3,-7-16 3,-2 1 16,11 0 6,-16 6-1,-7 15 3,0-1-15,5-1 0,16 0-1,1-16-1,0 7 15,-5 0-7,-15-6 2,6 16 2,0 23-16,-6 2-6,16 2 1,-1-16 8,0-22 15,0 0 0,-15 5 0,0 16 1,1 7-16,-2 1-6,16-3 0,-1-16-1,2 0 15,2 1-13,-15-6 0,13 16 0,2-13-16,0 0 8,0 2 0,5 15 1,0 0-15,-3 0 1,16 2 7,-1-16 0,2-1 16,-2 4 0,-16 2 2,0 15-4,2-7-15,-6 1 8,16-2 1,0-16-7,-1 1 16,-10-2 4,-16 1 0,-5 15-7,1 17-15,0 2 18,16 0 2,-18-16 0,2 6 15,0-3 3,-15 0-1,-18 16 0,-5-8-16,0-2 1,0 0-7,2 16 0,0-2-1,0-4 7,-15 0 0,-8 0 0,-1 15 16,0 0-13,-16 0 0,-2 16 0,0-19-16,-5 0-56,15 3 0,-33-15-4,0-31 16,-4 0-40,-16-1-4,-187 15 0</inkml:trace>
  <inkml:trace contextRef="#ctx0" brushRef="#br0">23480 3111 49,'-23480'-3111'0,"23511"3111"0,0 41 16,0 0 59,-16 0 0,-33 16 0,0-7-16,0 0-7,15 0 0,-24-15 19,9-15 16,-13-4-15,-16 7 4,-7 15 3,2 19-15,1 3-9,16 1 3,-12-16-3,0-7 0,3-1-13,16-1-1,12-1-1,-4-11-15,-3-2 4,0-1-2,1 16-3,-2-7-16,3 1 6,16-2-2,-5-16-1,1 0 15,3-2-1,-15-2-1,7 16 3,0-6-16,-3-1 1,15 4-1,-1-15 3,0 27 16,2-1-5,-16 3-8,11 16 3,-4 0-16,-4-1-8,15 2 0,13-15-1,0-5 16,-3-1 3,-16-5 1,-29 16 3,1-6-16,-5 3-1,15-3 3,0-15-3,1 4 16,-2 3-5,-16-2 2,-2 0-2,0-4 15,4 1 6,1-4 0,0-16 4,-2 0 0,-4 1 1,16 2-1,-1-1-2,2 12-15,0-1 4,0 0 1,-6 16 0,0 3-16,0 0-13,16 0 0,-9-16 0,0-1 15,0 0-59,-15 4 0,-25 16-1,0-55-16,1 0-42,15-4 0,-155-15 0</inkml:trace>
  <inkml:trace contextRef="#ctx0" brushRef="#br0">25409 4016 108,'-25409'-4016'0,"25554"4031"0,0-52-15,0 0 24,16 0 0,-14-16 0,0-31 15,0 0-33,-15 0 0,-5 16 0,0 21-16,0 0 7,16 0 0,-5-16 0,0-1 0,0 0-5,15 0 0,-22 1 0,0 4-16,4 0-26,0 2 0,-7 16 9,0-10-1,3-3-3,-15 11 2,13 16 7,-2 9-16,-3 1-8,0 2 2,1 15 0,0-1-15,-4 0-1,16 0 0,0-16-6,0 1 16,-7 0 10,-16-5 0,-10 15-3,0-1-15,-4-1 17,16-2 0,-5-16-4,-2 20 16,2-1-32,-16 3-1,0 15 1,-3-48-15,-4-8-92,16 4 2,-119-16-2,0-419 0</inkml:trace>
  <inkml:trace contextRef="#ctx0" brushRef="#br0">25758 3865 497,'-25758'-3865'0,"25875"3880"0,0 11-15,0 0 17,16 0 0,-62-16 0,0-59 16,0 0-24,-16 0 0,-28 15 40,4 21-15,-5 4 7,0 2 1,7 16 0,0-6 0,-4-1 0,-16-2 1,1 0-10,-3 9 15,-2 1-11,-15-3-1,0 16-6,0 0-16,-3-2 0,15-5 1,-2-15-2,0 2 16,0 3 0,-16 0 2,7 16 0,4 10-16,-19 3 6,15-6 0,-5-15 3,1-11 16,3-2-7,-16 0-3,-67 16 11,-5-70-16,-2-2-95,15 10-6,-383-15 0</inkml:trace>
  <inkml:trace contextRef="#ctx0" brushRef="#br0">26695 3667 75,'-26695'-3667'0,"26822"3667"0,0 3 16,0 0-2,-16 0 0,-21 15 0,0-32-15,0 0 5,0 0 0,16 16 0,-18-15 0,0 17-10,-16 0 1,-18 0 0,-2 7 15,-6 2-20,-15-1 0,-25 16 1,0-14-16,-4 0-1,16-5 0,-1-16-3,0-5 15,-7 3-4,-15-8 8,10 16-6,4 10-16,-3 4-9,15 1 1,12-15 4,0 3 16,2 1-16,-16 8 0,6 16-2,3-1-16,8 1-3,15 5-1,5-15 9,0-7 0,7-4 0,16 0-1,-7 0 0,-4 7-16,9-3 0,0 11 0,-7 15-1,-2 7-15,2-2 0,16 1-1,0-16-3,-2-1 15,4-1-8,-15-3-3,-50 16-1,-1-22-16,-3 0-27,16 3 0,-60-16-2,-1-38 15</inkml:trace>
  <inkml:trace contextRef="#ctx0" brushRef="#br0">26875 3684 332,'-26875'-3684'0,"27051"3684"0,0-76 15,0 0 35,-15 0 0,-19 16 0,0-67-16,0 0-49,16 0 0,0-16 24,8-2 15,1 0 2,-15 4 0,0 16 2,2 1-16,-4-1-1,16 6-1,6-16-8,-2-6 0,-6-1-10,15-7-2,-22 1-6,0-35-16,-6-2-37,0 0 3,-56 15-16,3 78-15,-28 3 1,16-5 3,-57-16-11,3 50 16,4-1 29,-16 4-1,25 15 13,-3 26-15,10-1 8,16 10-4,16-16 7,-2 47 16,8-2 15,-16 4-2,1 15 0,0 6-15,0 0-20,16 0 0,7-16 12,0 9 15,5 0 0,-15 5 0,-19 0 5,0-24 16,4 0-25,-16 5 0,-12 16 1,0-1-16,-2 0-20,15-6 2,-33-15-9,3-35 16,-15 2-51,-16-5-1,-70 16 0,-2-66-16</inkml:trace>
  <inkml:trace contextRef="#ctx0" brushRef="#br0">26726 3800 107,'-26726'-3800'0,"26762"3800"0,0 29 16,0 0 34,-16 0 0,-15 15 0,0-2-15,0 0-15,16-33 92,11-16 16,-66-5 16,-8 4 1,-16 1 0,-3 15-5,-1-8-15,0-1-14,16 2-3,-17-16 8,-4-4 16,3-3-10,-16 3-4,-9 15 11,-4-2-15,-2-2-5,16 4-1,8-16 0,-2-10 15,0-1-6,-15 19-1,-11 0 10,0 15 16,8 0 2,0 10-2,41-16 7,-1 4 0,2 0-9,15 0 0,-36-15-3,0 0 16,-5 0-15,-16-15 0,-48 16-10,0-43-16,-17 0-77,15-6-3,-64-15 0,-3-153 0</inkml:trace>
  <inkml:trace contextRef="#ctx0" brushRef="#br0">13192 7092 75,'-13192'-7092'0,"13300"7107"0,0 8-15,0 0-22,16 0 0,-12-16 0,0 13 15,0-24-34,-15 0 21,-9 16 0,2 5-16,0 0-18,16 0 1,-26-16 0,0-11 15,0 0 5,-15 0 0,-7 16 0,0 0-16,0 0 0,16 0 0,-3-16 0,0 2 15,0 0-6,-15 0 0,0 16 0,0-1-16,0 2-3,0 0 10,-3 15 0,7 12-15,0 7 4,16-4 5,-2-16 2,2 8 16,-2-1-7,-16 4-3,9 15 0,-5-9-15,0-3 0,16 0-5,1-16 0,-5 7 16,0-4-9,-16 0-2,0 15 0,-5-14-15,0 0-25,16 0 0,-25-16 4,-6-47 15,2-7-40,-15 1-4,-115 0 0</inkml:trace>
  <inkml:trace contextRef="#ctx0" brushRef="#br0">13339 7000 257,'-13339'-7000'0,"13463"7000"0,0-11 15,0 0 3,-15 0 0,-33 16 0,0-46-16,0 0-24,16 0 0,-13-16 31,-1-12 15,-8 1 12,-15 2 0,6 0 4,0-5 16,0 0-1,-16-5 1,5 15 1,5-5-15,-4-1 0,16 0 4,-2-16-7,-1 2 16,-2 2-1,-16 1 2,1 15-3,2 0-15,-4 1 1,16-4 5,-1-16-2,1 0 16,0 2 7,-16 0 1,-5 15-2,-1-1-15,-10 0-1,16 0-1,-13-16-5,-3-52 15,5-2-14,-15-7-2,-17 16-16,1-32-16,4-4-44,16-4-4,37-16 0</inkml:trace>
  <inkml:trace contextRef="#ctx0" brushRef="#br0">13205 7363 36,'-13205'-7363'0,"13315"7363"0,0 10 0,0 0-45,16 0 0,-39-16 0,0-7 15,0 0-11,-15 0 0,39 16 31,4 38-16,-6-4 0,16-1 1,-42-16 5,1-12 15,0-1-21,-15-2 1,-13 16 6,-1-7-16,17 0-68,16-9 1,-106-16-4,-2-203 0</inkml:trace>
  <inkml:trace contextRef="#ctx0" brushRef="#br0">13854 7289 434,'-13854'-7289'0,"13931"7305"0,0-57-16,0 0-3,15 0 0,14-15 0,0-11 16,0 0-19,-16 0 0,-1 16 194,0-33-16,-144 0-81,15-3 3,-160-15 0</inkml:trace>
  <inkml:trace contextRef="#ctx0" brushRef="#br0">14830 7315 209,'-14830'-7315'0,"15037"7331"0,0-131-16,0 0 16,15 0 0,-14-15 0,0-53 16,0 0-12,-16 0 0,-13 16 171,0-6-16,-86 9-89,15-9-1,-83-15-3,-1-41 0</inkml:trace>
  <inkml:trace contextRef="#ctx0" brushRef="#br0">15993 7342 380,'-15993'-7342'0,"16139"7358"0,0-107-16,0 0 59,15 0 0,14-15 0,0-57 16,0 0-39,-16 0 0,-14 15 131,-2-2-15,-84 2-42,16 21 12,-98-16-10,0-80 16,-4-2-101,-16 0 0</inkml:trace>
  <inkml:trace contextRef="#ctx0" brushRef="#br0">17116 7360 58,'-17116'-7360'0,"17492"7375"0,0-293-15,0 0-8,16 0 0,23-16 0,0-17 16,0 0-29,-16 0 0,-39 15 178,0-12-15,-131 1-1,16 13 3,-13-16 31,1-91 16,-12-2-42,-16-11-2,-256 0 0</inkml:trace>
  <inkml:trace contextRef="#ctx0" brushRef="#br0">18495 7424 225,'-18495'-7424'0,"18660"7424"0,0-72 16,0 0 37,-16 0 0,2 15 210,11-66-15,-143-10-15,16 5-1,-24-16 6,0-27 15,28 0-13,-15-17 0,-146 16-19,-4-195-16</inkml:trace>
  <inkml:trace contextRef="#ctx0" brushRef="#br0">21194 7164 88,'-21194'-7164'0,"21266"7164"0,0 25 16,0 0-2,-16 0 0,-14 15 0,0-15-15,0 0-11,16 0 0,-9-16 52,-27 12 15,-52 27-12,-15 0 0,-13 16 0,0-16-16,0 0-17,16 0 6,0-16 0,4 0 0,0 4 12,15 0 5,4-15 0,5 8 16,0 4-18,-16 0 1,11 16 0,-1 2-16,-4 1-3,15-5-3,6-15-1,-2-21 16,0-3 8,-16 4-3,-8 15 4,-6 5-15,2-4-4,16 0-3,-2-16 0,-5-46 16,0 0-58,-16 2-7,-20 15 10,-9-16-15,2-1-176,0 0 0</inkml:trace>
  <inkml:trace contextRef="#ctx0" brushRef="#br0">21351 7000 371,'-21351'-7000'0,"21473"7015"0,0-4-15,0 0 15,16 0 0,-18-16 0,0-48 15,0 0-34,-15 0 0,-24 16 0,-5-9-16,6 5-6,16 11 0,-10-16 4,0 15 15,12 0 1,-15-2 4,2 0 6,0-2 16,0-1 6,-16 0 1,-6 16-1,-1 1-16,-5-2-1,15-7 2,1-15-7,-2-1 16,-5 2 0,-16-6 0,-7 15-6,1-18-15,5 2 4,16-5 3,13-16 0,2 8 16,0 6 13,-16 0 4,0 15 0,4 0-15,-13 4 12,16-3 0,-9-16-1,2 3 16,3 2 15,-16-3-4,-26 15 3,-1 12-15,1 0-10,0 3-6,-9 16 0,-3 4-16,8-1-5,15-3-4,1-15 5,-3 6 16,0-2-7,-16 0-5,0 16 0,-1-1-16,0-3-38,15 0 0,-11-15 0,0-28 16,0 0-75,-16 0 0,-51 16 0,-2-113-16</inkml:trace>
  <inkml:trace contextRef="#ctx0" brushRef="#br0">21200 7433 380,'-21200'-7433'0,"21380"7433"0,0-58 15,0 0 25,-15 0 0,-62 16 0,0-44-16,0 0-33,16 0 0,-7-16 40,5 30 15,-13-5-10,-15 4 0,-9 16 4,0 4-16,0 0-15,16-2 0,0-16 0,0 0 15,-6 0-1,-15-4 0,-32 0-1,0-45 16,-9 0-46,-1-7 0,-24-15-6,2-87 0</inkml:trace>
  <inkml:trace contextRef="#ctx0" brushRef="#br0">24667 5399 48,'-24667'-5399'0,"24837"5399"0,0-81 0,0 0 14,16 0 0,9-16 0,0-41 15,0 0-58,-15 0 0,-6 16 2,0-7-16,-2 0-2,15 0 0,1-15 0,0 1 16,0 0-3,-16 0 3,3 16 0,6 0-16,0 5 0,15 0 5,29-15 0,3-5 16,0 4-3,-16 0 2,-8 16 0,2-12-16,0-2 0,15-2-3,6-15 2,-2-6 16,0-3-1,-16 0-5,0 15 0,-3 1-15,0-6-1,0 0-1,-1 16 0,-3-28-16,0-2-10,16 0 0,-8-16 0,-1-53 15,8-10-67,-15-2-4,-48 0 0</inkml:trace>
  <inkml:trace contextRef="#ctx0" brushRef="#br0">24777 5339 80,'-24777'-5339'0,"24901"5355"0,0-26-1,0 0 1,-15 0 0,-39 16 0,0-60-16,0 0 0,0 0 0,0 15 12,-4 0-15,-6 4 25,16 7 0,-2-16 1,0-4 16,3 0 15,-16 1 1,-15 15 5,5 13-15,-2 0-16,16 5-1,-9-16-5,1-6 16,2 3-1,-16-5-1,0 15 1,2 0-15,0 3 8,16-1-1,-7-16-5,2-1 0,-3 0 2,15-4 1,-2 1-6,0 0-16,0 2-10,0 0 0,11 16-6,1-1-16,-13 3 6,15-5 1,-5-15 1,0-1 16,0-1-4,-16 4 1,-44 16 5,-4 5-16,-5 3-65,15 5-5,-71-15-1,-4-22 0</inkml:trace>
  <inkml:trace contextRef="#ctx0" brushRef="#br0">24717 5725 149,'-24717'-5725'0,"24852"5725"0,0-15 15,0 0-46,-15 0 0,-12 0 0,0-41 16,0 0-8,-16 0 0,2 15 49,0 2-15,-24 0 2,16 6 0,-13-16 2,0 1 16,-2 1-7,-16 12 2,-34 15-7,-2-89-15,-12-1-163,0 0 0</inkml:trace>
  <inkml:trace contextRef="#ctx0" brushRef="#br0">25409 5591 403,'-25409'-5591'0,"25588"5591"0,0-115 15,0 0 3,-15 0 0,-16 16 0,0-51-16,0 0-7,15 0 0,-6-15 64,1 11 16,-14 3-100,-16-7-1,-50 16-2,-2-172-16</inkml:trace>
  <inkml:trace contextRef="#ctx0" brushRef="#br0">25882 5610 403,'-25882'-5610'0,"25983"5610"0,0-37 16,0 0 25,-16 0 0,-89 15 0,0-3-15,0 0-52,16 0 0,-113-16 104,4-190 0</inkml:trace>
  <inkml:trace contextRef="#ctx0" brushRef="#br0">26401 5607 225,'-26401'-5607'0,"26681"5623"0,0-221-16,0 0-1,16 0 0,-10-16 0,0-40 15,0 0-2,-15 0 0,-6 16 135,4-56-16,-96-4-119,15 0 0</inkml:trace>
  <inkml:trace contextRef="#ctx0" brushRef="#br0">27253 5403 88,'-27253'-5403'0,"27363"5403"0,0 27 16,0 0-22,-16 0 0,-50 16 0,0-42-16,0 0-5,15 0 0,-18-15-6,7-12 16,4 1 6,-16-9 5,6 0 3,5 16 15,-2 5 28,-15-3 3,-5 16 1,0-14-16,2 1 7,16 3 0,-18-16 1,-2-13 15,4 1 10,-15 2-1,-9 16-4,-1 0-16,4 0-1,16 0-3,0-16 0,-1 0 15,0-3 0,-15 0-5,5 16 0,-3-12-16,0-5 5,15 0-1,-19-15 0,-3-25 16,0 0-43,-16 4-10,-26 16-2,-2-176-16</inkml:trace>
  <inkml:trace contextRef="#ctx0" brushRef="#br0">27269 5343 10,'-27269'-5343'0,"27437"5343"0,0-85 0,0 0-31,15 0 0,-26 1 0,0-16-16,0 0-10,0 0 0,19 16 67,0 13-16,-43-1-22,15 3 1,13-15 0,-1-15 16,-6 1-7,-16-5 0,-1 16-1,0 0-16,-5 0-1,15-4 0,-6-15 1,1 4 16,-1 5 3,-16 0 1,17 15 4,0-9-15,-1 1-1,16-3 2,1-16 4,-1-6 16,-8 1-2,-16 4 0,1 15-6,-1-1-15,0 5 1,16 0 2,8-16 0,4 0 16,-14 3-8,-16-9 3,24 0 0,2 3 15,3 1-26,-15 3-3,17 16 5,0-19-16,4-2 7,15 1-1,-5-15 1,0-2 16,-2 0 12,-16 6-3,-11 16-4,-2-1-16,-1-3 11,15 1-3,1-15 2,-4-12 16,2-1 10,-16 2-2,-10 16 0,-3 0-16,-4-2 0,15-4 0,-37-15 1,0-53 16,-5 0-165,-16 0 0</inkml:trace>
  <inkml:trace contextRef="#ctx0" brushRef="#br0">27050 5814 134,'-27050'-5814'0,"27346"5814"0,0-179 16,0 0 0,-16 0 0,0 16 0,0-38-16,0 0-41,15 0 0,-24-15 71,0 5 16,-36-2-18,-16 2 2,-1 16-2,0 0-16,-4 0-23,0 0 0,-68 15-8,0-88-15,-7 0-168,0 0 0</inkml:trace>
  <inkml:trace contextRef="#ctx0" brushRef="#br0">27427 5303 72,'-27427'-5303'0,"27530"5318"0,0-12-15,0 0-28,16 0 0,-21-16 0,0-13 15,0 0-9,-15 0 0,10 16 6,0-2-16,0 0-1,16 0-3,-1-16 2,0-26 15,3 0 1,-15-5-1,6 16 2,1-6-16,3-1-1,16-5 0,13-16 4,-2-12 15,-4 2 25,-15 1-1,-4 16 1,1-12-16,2-2 6,15 3 1,-11-15-1,-2-3 0,2 0 6,16 3-1,-6-16-5,1 9 16,-1 0 1,-16-3 1,28 15-2,0-17-15,4 0 16,16-1 1,0-16 7,-2-20 16,-1-1-18,-16 7 0,7 15 3,0-7-15,6-1 6,16 4 1,-7-16 3,0 0 15,-1-1 5,-15 4 0,-5 16-4,4 0-16,5-1 1,0-5 0,-1 16-2,2-1-1,2 1 1,-15-2 0,-7 0 1,2 7 16,-5 1 0,-16 2 0,0 16 2,0 0-16,-4 0 0,15 0 0,-2-15-2,0 1 16,-4 0-11,-16 4 6,-5 15-7,1 3-15,3 3-12,16-6 1,24-16-1,2-8 16,1 1 4,-16-3 1,6 15-3,2-9-15,-5 2 9,16 2 1,9-16-1,-1-8 16,1 2 9,-16-2 0,-4 15-2,4-5-15,1-2 1,16 1 1,5-16-8,1-6 0,2-3 1,15-2 1,11-15 0,-4-3 16,0 1 1,-16 0-3,1 16 0,-1-11-16,0-2 0,15 4-3,18-15-2,-3-18 16,2-1 6,-16-2-2,6 16-2,-3-13-16,5-2 1,15-5 0,0-15 2,0 0 16,-2 0 6,-16 0 0,-4 15 0,0-3-15,0 0-24,16 0-10,-76-16 0,2-47 16,-7 0-90,-16 0 0</inkml:trace>
  <inkml:trace contextRef="#ctx0" brushRef="#br0">28322 5421 140,'-28322'-5421'0,"28425"5421"0,0 18 16,0 0-17,-16 0 0,-57 15 0,0-12-15,0 0-35,16 0 0,1-16 20,3 15 15,-7 5-4,-15-1 1,4 16 0,2 24-16,7 2-10,16 2 0,1-16 2,0-3 15,1 0-20,-15-1 0,0 16 2,-3 2-16,-2 0-8,16-5-2,5-16 1,-2 12 0,-7 0 0,15 1-3,-9-15-3,-1 4 16,-8 1-1,-16 4-1,-4 15-6,-1-8-15,0 1-1,16 4 0,0-16-4,1-9 16,0 0-59,-16 0 1,3 15 0,2-46-15,-6-1-84,16-8-3,-138-16 0</inkml:trace>
  <inkml:trace contextRef="#ctx0" brushRef="#br0">28758 5395 64,'-28758'-5395'0,"28847"5411"0,0 12-16,0 0 20,15 0 0,-31-15 0,0-24 16,0 0-10,-16 0 0,-14 16 4,-2-9-16,-4 2-11,15 0 0,13-15 0,0-22 0,0-1-5,16 2 1,4-16-2,0-12 15,0 0 0,-15 4 0,7 16-4,-2-7-16,2 2 1,16-2 0,7-16 4,-1-7 15,-2-2 14,-15 5 0,6 16-1,-1-8-16,2 0 5,16-2-3,-5-16 3,-1-2 15,-5 3 8,-15-2 0,-3 16 2,1 8-16,-4 3 8,15 0-2,-12-15 0,2-7 16,0-1 3,-16 0 1,-1 0 0,-1-15 16,0 1 0,-16 0 1,-1 15 0,0 0-15,0 0 1,16 0 0,22-16 0,0 1 16,0 0-12,-16-4 0,-8 15 2,0-3-15,-2 0 0,16-3 4,-18-16-1,6 9 15,-6 4 9,-15-5 3,7 16 0,6-7-16,1 1 1,16-3 1,9-16 0,1-2 15,3-1 2,-15 3-1,-10 16-1,-4 6-16,8-3-5,16-3-3,1-16 5,-6 4 0,4-2-5,15-2-2,0 1 4,-2-1-16,0-2-52,0 0 0,-60 15-4,0-90-15,4-3-91,16 0 0</inkml:trace>
  <inkml:trace contextRef="#ctx0" brushRef="#br0">15977 8733 218,'-15977'-8733'0,"16188"8733"0,0-151 16,0 0-21,-16 0 0,58 15 0,0-22-15,0 0-17,16 6-11,-11-16-6,10-22 15,0-1-19,-15 0 2,1 16 0,0 0-16,0 0-7,16 0 0,-22-16 0,0-18 15,0 0-39,-15-2 4,-40 16-4,5-70-16,-5-3-147,0 0 0</inkml:trace>
  <inkml:trace contextRef="#ctx0" brushRef="#br0">23199 8164 12,'-23199'-8164'0,"23214"8179"0,0-15-15,0 0-1,16 0 0,-24-16 0</inkml:trace>
  <inkml:trace contextRef="#ctx0" brushRef="#br0">23237 8154 22,'-23237'-8154'0,"23274"8154"0,0-8 15,0 0 12,-15 0 0,26 16 0,0-3-16,0 0-4,15 0 0,-19-15 0,0-25 16,0 0-5,-16 0 0,-4 16 0,0-6-16,0 0-1,15 0 0,-1-15 0,0 1 16,0 0-2,-16 0 0,-16 16 0,0-86-16</inkml:trace>
  <inkml:trace contextRef="#ctx0" brushRef="#br0">23160 8174 68,'-23160'-8174'0,"23212"8174"0,0 27 15,0 0 15,1 0 0,-16-16 0,0-35 0,0 0-4,16 0 0,-23-16 0,3 9 15,0-3 2,-15 4 0,-17 16-4,0 9-16,0 0-5,15 0 0,-2-15 0,0-4 16,4 0 5,-16-2 0,0 16 2,0-1-16,5 0-5,15 7-7,6-15-1,0-13 16,3-3 8,-16 1-1,0 16 2,0 2-16,-1-3-10,15 3 1,2-15 2,0-2 0,-7 3 3,16 1 0,-2-1-2,2 5-15,1-1-6,16-3 1,1-16 1,0 1 0,-3 1 5,16 3-1,-6-16-1,0 15 15,7-1-6,-15 3-1,-1 16 6,-1-9-16,4 0 0,16 3-2,0-16-1,1-5 15,0-1 5,-15 2 0,5 16-8,2-5-16,0 1 0,15 0 0,5-15-2,1-5 16,0 1-5,-16-2 0,4 16 4,-2 2-16,8 2-2,15-2-4,2-15 7,2-2 16,-1 0 1,-16 5 0,-9 16-7,3 9-16,-2 2-1,15 3 0,-13-15-7,3 13 0,0-1-12,16-2 3,5-16 2,-2 6 15,0 2 2,-15-4 0,-10 16 3,0 8-16,-1 0-6,16-2 0,8-16 0,0-7 15,-7 0 7,-15-1 0,0 16-4,0-7-16,-5 0 0,16-1 6,6-16 3,4-2 15,-3 2 0,-15-1 1,3 16 0,0 1-16,1 0-1,15-7-2,0-15 4,-1 8 16,-3-2-7,-16-1 1,-1 0 2,-2 13 16,-4-2-11,-16 2 1,-2 15-2,-2 9-15,-4-1-2,16 3-1,-6-16-3,-1-1 16,0 0 7,-16 4-1,-7 15-4,2 1-15,0-2-1,16 2 0,0-16 2,0 0 15,-2 0-13,-15 4 0,11 16-2,1-16-16,2-1 5,16-3 0,2-16 1,0-9 15,-2 0 19,-15-2 0,-5 16 4,0 6-16,-4 0 10,16 0 0,0-16 0,0 26 0,0 0-5,15 0 0,-20 1 0,0 8-16,0 0-9,0 0 0,-3 15 0,0-7-15,0 0 0,16 0 0,0-16 0,0-9 16,0 0 9,-16 0 0,7 15 0,0-7-15,0 0-1,16 0 0,1-16 0,0-2 16,0 0 2,-16 0 0,0 15 0,0-10-15,0 0-24,16 0 0,-21-16 0,0 3 15,0 2-13,-15 0 1,-98 16 0,-1-130-16</inkml:trace>
  <inkml:trace contextRef="#ctx0" brushRef="#br0">24746 7699 48,'-24746'-7699'0,"24809"7699"0,0 35 15,0 0 21,-15 0 0,-10 16 0,0-28-16,0 0-19,15 0 0,-3-15 6,-21 2 16,-6 21-13,-16 0 0,-21 16 0,0-27-16,2 0-14,15 2 8,-10-15 4,9 24 16,3 5 16,-16-3 8,2 16 2,3-1-16,-4 2-4,15-4-1,0-15 3,-2-5 0,-3-4-7,16-2-3,0-16 4,-7-1 15,-4-4 0,-15 2-3,0 16-2,-4 0-16,4-1-4,16-4-3,-24-16 0,-2-19 15,2-1-17,-15-2-1,-11 16 0,-11-42-16,0-3-180,0 0 0</inkml:trace>
  <inkml:trace contextRef="#ctx0" brushRef="#br0">24826 7664 77,'-24826'-7664'0,"25065"7664"0,0-147 0,0 0-44,16 0 0,40-16 0,0 12 15,0 0-24,-15 0 0,-14 16 0,-8-17-16,0 8-12,15 0 0,-17-15 0,0-16 16,10 0 1,-16 5 0,14 16 4,0-15-16,3 0-2,15 3 0,1-15 4,0 1 16,2 3-1,-16-6 3,-1 16 4,0 2-16,-9-2-1,15-3 2,0-15-3,1-1 16,-1 0-14,-16-5 2,-1 15-6,5 10-15,-2 6-2,0 0 3,9 16 0,4 5-16,0 1 13,16-12-1,-18-16 1,0 0 15,3-4-8,-15-2 0,-20 16-3,-3-54-16,1 0-10,16-19 3,-38-16 2,-3-43 15,-2-3-73,-15 0 0</inkml:trace>
  <inkml:trace contextRef="#ctx0" brushRef="#br0">24857 8022 146,'-24857'-8022'0,"25020"8022"0,0-20 15,0 0-29,-15 0 0,-39 0 0,0-28 16,0 0 31,-16 0 0,-13 16 85,-23-21-16,-60 23-24,15 4 0,-4-15 2,0 0 16,6 0-16,-16 2 0,-28 15-2,0-30-15,25 0-61,16-12 0,-30-16-9,-3-135 0</inkml:trace>
  <inkml:trace contextRef="#ctx0" brushRef="#br0">25680 7742 77,'-25680'-7742'0,"25707"7757"0,0 2-15,0 0 47,16 0 0,27-16 0,0-4 16,0 91 8,-16 0-57,-25 15 0,2-24-15,0-2-20,0 0-4,-17 16 0,-5-19 0,0-4 5,-16 0-3,-4 0 0,-7-3 15,6-4-48,-15 6-7,-36 16 1,0-105-16,-1-9-98,0 0 0</inkml:trace>
  <inkml:trace contextRef="#ctx0" brushRef="#br0">25827 7820 107,'-25827'-7820'0,"25980"7820"0,0-114 15,0 0 14,-15 0 0,29 16 0,0-15-16,0 0-24,15 163-21,-1-15-120,15-15 16,5 2-5,-16-1 1,-21 16-3,2 0-16,-3-1 6,15-8 2,10-15-4,0-15 0,-4 0 5,16-2 0,-7-16-9,2-6 16,-1 6 5,-16-1 1,0 15-6,3-3-15,-2 3 4,16-4 2,7-16 0,2 5 15,0 4-12,-15-18 1,6 16-5,0 2-16,-2-2-8,16 0-1,-8-16 3,-1 7 15,3-4-14,-15-8 1,-38 16 4,-4-67-16,5-5-174,0 0 0</inkml:trace>
  <inkml:trace contextRef="#ctx0" brushRef="#br0">25901 8057 120,'-25901'-8057'0,"26126"8057"0,0-84 15,0 0-27,-15 0 0,-37 16 0,0-40-16,0 0-18,16 0 0,-17-16 41,0 35 15,-5 3-8,-15 3 0,-29 16 2,-1 7-16,0 1-7,15-3-1,-35-15 11,-2-71 16,-7 0-37,-16-7-5,-193 0 0</inkml:trace>
  <inkml:trace contextRef="#ctx0" brushRef="#br0">26720 7857 327,'-26720'-7857'0,"26879"7857"0,0-119 16,0 0 15,-16 0 0,4 15 0,0-59-15,0 0 0,16 0 0,-22-16 84,-1-93 0,-59-1-174,15 0 0</inkml:trace>
  <inkml:trace contextRef="#ctx0" brushRef="#br0">26720 7857 205,'-26720'-7647'8,"26961"7663"-210,-8-160-16,7 0 8,15-1 0,-37-15 6,0-51 16,7 0-1,-16 12-4,-64 16-2,-1-119-16,-6-1-155,0 0 0</inkml:trace>
  <inkml:trace contextRef="#ctx0" brushRef="#br0">27360 7703 317,'-27360'-7703'0,"27510"7703"0,0-107 0,0 0 70,15 0 0,-6-15 0,0-68 16,0 0-26,-16 0 0,-13 15 25,17 15-15,-17 0-4,16-3 6,1-16-3,2-4 0,-2 0 4,16 0-1,-12-16 0,-2 0 15,0-4-34,-15 0-3,-5 16 0,-1-47-16,0-2-53,16 0-7,-100-16 0</inkml:trace>
  <inkml:trace contextRef="#ctx0" brushRef="#br0">27447 7631 340,'-27447'-7631'0,"27576"7631"0,0 9 16,0 0 15,-16 0 0,-40 15 0,0-66-15,0 0-16,16 0 0,-31-16 0,-10-5 16,13 10-15,-16 9 4,20 15 3,3-1-15,4 2 1,16-4-1,-5-16 0,1 5 16,-7 1 0,-16-1-2,-6 15-3,1 5-15,-3-1-12,16-3 3,7-16-2,0 6 15,0 2-1,-15-6 3,0 0 0,1-1 16,0 1 1,0 0 2,1-16 0,0-9 0,-8 1-25,15-11-1,-57-15-5,-1-22 16,-5-1-51,-16-6 0,-56 16 2,-6 62-16,-7 0 100,15 7-5,58-15 4,-4 30 16,4-3 112,-16 9 0,3 15 8,0-19-15,3 0-47,16 5 0,-21-16 0,0-6 16,0 0-45,-16 5 0,-5 15 15,0 24-15,9 0 7,16 6 0,0-16 3,1-24 16,-1 2 2,-16-2 0,-11 15-8,-1-49-15,-4 1-30,0-23 4,-73 16 0,-1-40-1,-15-1-20,-15 0 0</inkml:trace>
  <inkml:trace contextRef="#ctx0" brushRef="#br0">24510 9145 201,'-24510'-9145'0,"24663"9145"0,0-54 15,0 0 17,-15 0 0,-33 16 0,0-47-16,0 0-11,16 0 0,15-16 18,23 1 15,-11-12-5,-15 1 3,13 16 2,4 0-16,1 2-4,15-5 4,-21-15 2,0-2 16,-4 3-2,-16 2 0,-11 16 1,1-2-16,-5 1-1,15 2 0,3-15-4,-2 8 16,2-4-16,-16-2-6,1 16 4,-2 3-16,-2-8-5,15-2-1,-10-15 0,-6-37 16,4 0-39,-16-2-16,-54 0 4,-8-84 15,-1-3-364,-15 0 0</inkml:trace>
  <inkml:trace contextRef="#ctx0" brushRef="#br0">24739 9089 120,'-24739'-9089'0,"25000"9089"0,0-164 16,0 0-5,0 0 0,44-16 0,0-27 0,0 0-19,15 0 0,-57 1 46,-16-5-16,-36 16-27,0 5 0,15 16 5,0 0-16,5 0-15,15 0 6,0-15 2,3-1 16,2 2 0,-16-5 0,0 15-1,0 0-15,-8 2-9,16-1 1,9-16-6,2 8 16,-1 1-7,-16-7 2,0 15 0,2-1-15,0 1 2,16 0-1,-2-16-2,0 0 16,-19 0-1,-16 2-1,-40 15 1,-2 4-15,-3 1-28,16-2-1,-19-16 5,-1 25 15,-5-3-12,-15 8-1,22 0-1,-3 30 16,8-3-8,-16 1-3,12 16 3,-3 15-16,4 1 2,15 0-2,4-15 0,0 14 16,0 0 22,-16 0 0,2 16 0,0 40-16,0 0 7,15 0 0,-9-15 0,0-21 16,0 1-25,-16 7 2,-8 15 5,0 11-15,7-1-10,16-1 3,-28-16 7,-4-1 16,2 2 0,-16 0-2,-42 15 18,-1-101-15,-8 0-121,16-4-7,-322-16 0</inkml:trace>
  <inkml:trace contextRef="#ctx0" brushRef="#br0">25475 9271 430,'-25475'-9271'0,"25622"9286"0,0-111-15,0 0-9,16 0 0,-14-16 0,0-13 15,0 0-14,-15 0 0,-71 16 89,0-153-16</inkml:trace>
  <inkml:trace contextRef="#ctx0" brushRef="#br0">25899 9272 196,'-25899'-9272'0,"26221"9272"0,0-211 16,0 0-10,-16 0 0,-23 16 0,0-50-16,0 0-28,15 0 0,-38-15 41,2-61 0,-22-2-176,16 0 0</inkml:trace>
  <inkml:trace contextRef="#ctx0" brushRef="#br0">26329 9264 405,'-26329'-9264'0,"26461"9279"0,0-36-15,0 0-7,16 0 0,-46-16 0,0-43 16,0 0-11,-16 0 0,-44 15 25,40-118-15,-17-25-343,0 0 0</inkml:trace>
  <inkml:trace contextRef="#ctx0" brushRef="#br0">26984 9281 333,'-26984'-9281'0,"27072"9297"0,0-36-16,0 0 28,0 0 0,-2 16 0,0-26-16,0 0 26,15 0 0,1-15 27,46-36 16,-21-23 15,-16-6 2,-9 16 0,3-8-16,0 1-1,15 0-1,-18-15 0,-2-2 16,0-1-10,-16 0-5,-10 15 0,-5 6-15,0-5-6,16 0-5,-24-16 0,-2-28 16,0-3-37,-16 13-8,-108 15 3,-9-78-15</inkml:trace>
  <inkml:trace contextRef="#ctx0" brushRef="#br0">27174 9244 515,'-27174'-9244'0,"27320"9260"0,0-48-16,0 0 32,15 0 0,-49-15 0,0-58 16,0 0-22,-16 0 0,9 15 85,-6-10-15,-48 6 1,16 3 0,8-16-7,0-9 16,-4 0-10,-16-7 0,10 0-9,2 0 15,-5 2 0,-15-2 2,-1 16 0,1 1-16,-1 4 15,16-5 3,-5-16 0,3 6 15,0 4 0,-15 0 5,-15 16 0,2 23-16,-13 1-4,15 1 0,-19-15 1,-4 6 16,3-4 8,-16 4-4,-8 16 0,-3-7-16,4-2-12,15 0-2,12-15 0,-4-28 16,-2 1-17,-16-4-1,-30 16-17,2-89-16,4-1-73,15-1-2,-337-15 0</inkml:trace>
  <inkml:trace contextRef="#ctx0" brushRef="#br0">27125 9646 541,'-27125'-9646'0,"27209"9646"0,0-18 16,0 0 83,-16 0 0,-41 15 0,0-21-15,0 0-35,16 0 0,-26-16 128,-6-26 16,-105 5-7,-16-5-1,-67 0 5,1-57 15,-11-2-99,1 1-1,-183-16 0</inkml:trace>
  <inkml:trace contextRef="#ctx0" brushRef="#br0">27660 7819 7,'-27660'-7819'0,"27861"7835"0,0-58-16,0 0-13,15 0 0,-24-15 0,0-10 16,0 0-7,-16 0 0,-28 16-27,-23-35-16,27 22-10,15 0-1,-9-15 0,-1 3 16,0-1 10,-16 0 0,-18 15 6,-3-1-15,15 0 0,0 6-3,-1 16 0,-1 13 0,4 1-4,-16 4-2,18 0 0,1-15 15,4 1 5,-15 1 1,-9 16-3,2-8-16,4 1-1,16-4 2,1-16 1,2-3 15,3 1 3,-15-2 1,0 16 7,0 1-16,-1 0 5,15 3 0,-6-15 1,0 0 16,-1 4-2,-16-7 3,-21 16-3,4 17-16,-3 2-5,15-8 2,-7-15 1,4 10 16,-3 1-1,-16 0 4,9 0-2,1 10 16,-5 2-10,-1 1 0,8-15-7,1-7 0,-1 2 9,16-9-1,11-16 2,1-4 15,-4-2 3,-15 0-1,-4 16 0,-2-14-16,0-4 18,16 0-4,-13-16 0,-4-7 15,0-4 9,-15 0-4,-9 16 0,-2-1-16,0-3-7,16 0 0,-14-16 0,0-10 15,-4 0-69,-15-17 0,-85 16-4,0-9-16</inkml:trace>
  <inkml:trace contextRef="#ctx0" brushRef="#br0">28446 8088 104,'-28446'-8088'0,"28528"8104"0,0 29-16,0 0 19,16 0 0,-19-16 0,0-37 15,0 0 11,-15 74 83,-14 16-57,-63-15-16,1 0-10,16-5-2,9-16-1,-2-26 15,-4-4-9,-15 3-4,-1 0-5,-4-2 16,4-3-2,-16-2-1,-8 15 9,0 8-15,4-10 55,16 3-5,-41-16 10,-5-23 16,-3-2-6,-16-5-1,-14 15 3,1-30-15,-6 4-32,16-17 7,-60-16-6,6-49 16,0 5-135,-16 0 0</inkml:trace>
  <inkml:trace contextRef="#ctx0" brushRef="#br0">27400 9365 47,'-27400'-9365'0,"27500"9381"0,0 27-16,0 0 4,16 0 0,-8-16 0,0-2 15,0 0-6,-15 0 0,-24 16 0,10-30-16,-2-3-13,0 2 3,-21 15 0,3-8-15,0 2-5,16 0 5,10-16 0,3 0 16,0 2-1,-16 0 2,37 15 0,-2-43-15,0 0-16,16 0-2,11-16 8,0-11 16,13-2-1,-16-1-2,7 15 5,3-6-15,4-4-1,16 2 2,13-16 0,-3-12 15,4 0 11,-15 2 0,4 16 5,-2 5-16,5 1 5,16 3-1,-5-16 6,-1-4 0,4 2-16,15 2-3,-1 1 2,-2 1-16,-4-2 6,0-5-5,-6 16-1,-3 0-16,0-1 5,15-9 0,6-15 7,0-5 16,-9-4 0,-16 1 0,1 15-7,1-7-15,4-1-1,16-3-1,0-16-3,0 1 16,2-4-1,-16 4-2,7 15-1,-5 2-15,1-2-9,16 2-3,0-16 3,-2 0 16,-7 1 0,-16 0-1,0 15-1,-1 0-15,-5-1 1,16 6-2,-1-16-2,-3 2 0,0-1-2,15 1 0,0-15-3,0-8 16,-4 6 8,-16-9 2,0 16-3,8 0-16,-11 4 0,15-1 2,8-15-1,5-8 16,-6 1 0,-16 0 0,8 16 0,2-8-16,0-1 0,15 0 2,1-15 0,0-1 16,4 0-1,-16-4 0,-12 15 0,0 4-15,0 0-5,16 0 0,-7-16 0,0 5 16,0 0-14,-16 0 0,11 15 0,0 12-15,0 0-22,0 0 0,-23 16 0,0-6-16,0 0-27,16 0 0,1-16 0,2-38 15,0 2-21,-15 0 6,18 16-6,-1-11-16,-11-1-79,0 0 0</inkml:trace>
  <inkml:trace contextRef="#ctx0" brushRef="#br0">29163 9392 23,'-29163'-9392'0,"29439"9407"0,0-187-15,0 0-27,16 0 0,12-16 0,0-9 15,0 0-18,-15 0 0,-25 16-29,0-10-16,17 4 9,16-3 3,7-16-1,3 12 0,-3 2 6,15-4 1,2 1 3,0 0-16,-9 3-1,0 0-1,-8 16 4,1-10-16,4-2-11,15 3-2,-10-15 1,-3 7 16,7-2-14,-16 4-1,-1 15 3,-5 0-15,3 1-4,16 0-2,-25-16 0,0-36 16,0 0-72,-16 9 0,18 15 26,-7-12-15,-6-2-149,16 0 0</inkml:trace>
  <inkml:trace contextRef="#ctx0" brushRef="#br0">29151 9456 137,'-29151'-9456'0,"29241"9456"0,0 55 16,0 0-15,0 0 0,-30-16 0,0-12 0,0 0-17,15 0 0,-12-15 28,-9 3 16,-19 15 1,-16 1 4,-9 16 2,1-22-16,1 4-18,15-1 2,1-15-3,2 11 16,1 0 3,-16-4 1,-5 15 0,-1-23-15,-2-4 10,16-2-2,-4-16-2,-3-6 16,0-5-2,-16 5-2,1 15-5,-1-30-15,0-2-8,16 0 0,-15-16 0,0-57 0,0 0-44,16-11 0,-183-16 0</inkml:trace>
  <inkml:trace contextRef="#ctx0" brushRef="#br0">31724 8233 5,'-31724'-8233'0,"31879"8249"0,0-19-16,0 0 24,15 0 0,6 1 0,0-33-16,0 0-45,0 0 0,-26 16 4,-9 3-16,-8 9-22,15-8 0,-38-15-3,0 3 16,-8 5-5,-16-12 12,13 16-10,6-7-16,-13 9 10,15 2 5,11-15 0,0-14 16,13-1-3,-16 10-5,10 0 14,-4 5 15,13-4-7,-15 6-5,-11 16 0,-1-1-16,0-3-9,16 25-1,0-16 8,-2 0 15,10-1 1,-15 7-3,-1 16 6,-3-23-16,8-4-68,16-8 0,-16-16 12,0-12 15,-14-10-79,-15-13-1,-203 0 0</inkml:trace>
  <inkml:trace contextRef="#ctx0" brushRef="#br0">32237 8236 506,'-32237'-8236'0,"32501"8252"0,0-192-16,0 0-43,15 0 0,31-15 0,0-5 16,0 0-54,-16 0 0,9 16 84,-1-10-16,-40 2 0,15 3 6,8-15-3,-1-7 16,-1 1 0,-16-12-1,-1 15-6,-1-18-15,-8 0-22,0-11 0,-74 16-6,1-22 0,-17 10-7,-16-22-1,-40 0-9,-1-140 0</inkml:trace>
  <inkml:trace contextRef="#ctx0" brushRef="#br0">32086 8444 170,'-32086'-8444'0,"32187"8444"0,0-18 16,0 0 19,-16 0 0,15 16 0,0-22-16,190 5-37,15-136-5,-16-15 0,0-15 16,-5 0-7,-16-5 0,-18 16-11,0-2-16,-13 0-42,15-20 0,-79-15 0,-2-77 0,-2-3-207,16 0 0</inkml:trace>
  <inkml:trace contextRef="#ctx0" brushRef="#br0">32164 8329 71,'-32164'-8329'0,"32315"8329"0,0-145 0,0 0 6,15 0 0,-11-15 0,0 94 16,0 0 22,-16 0 0,-40 16-12,85-4-16,-5-57-5,15-7 2,36-15-1,-1-19 16,-4 1-24,-16 8-1,-12 16 5,-4-14-16,5-3-12,15 11-2,-6-15 0,-4-16 16,0-3 10,-16 7-4,-5 15 15,0-5-15,9-4-1,16 11-1,9-16 1,-1 12 16,11-3 11,-16 2 0,-9 15 1,0-7-15,-5 0-6,16-4-3,-10-16-13,-1-16 16,-10 1-28,-16-9 2,-29 0-10,1-50 15,-6 0-83,-15 0 0,-15 16-16,0-161-16</inkml:trace>
  <inkml:trace contextRef="#ctx0" brushRef="#br0">16310 12864 9,'-16310'-12864'0,"16381"12864"0,0-15 16,0 0-42,-16 0 0,14 15 0,0-17-15,0 0 4,16-122-81,26-16 115,73 14 16,7 4-55,-16 0 1,-10 0 0,3-153 15</inkml:trace>
  <inkml:trace contextRef="#ctx0" brushRef="#br0">16733 12824 97,'-16733'-12824'0,"16848"12824"0,0-77 16,0 0-38,-16 0 0,16 16 0,0 6-16,0 0 1,15 0 0,11-15 0,17 21 16,0-14-7,-16 0 1,-18 16 2,0-2-16,9 1 16,15 1 0,-3-15 7,1-25 16,3-1 5,-16 5 1,-1 0 9,1-14 15,5-2 4,-15 2 1,-8 16 7,1 8-16,4-1-9,16-5 0,9-16 5,-1 6 15,0 1-16,-15-9 0,0 16 7,-1 13-16,-5 1-11,16 3-2,-2-16 0,2 1 15,3-3 9,-15 3-1,-9 16 4,1 1-16,6-1 16,15 0-2,-10-15 3,0-7 16,-1 1 7,-16 2 0,-8 16 2,4 1-16,1 0-1,15 1 1,0-15-1,2 1 16,1-1-1,-16-4-1,0 16-1,0 1-16,-1-3 0,0 2-1,-1 15 2,0 7-15,1-2-7,16-5 0,-1-16 0,0 1 15,-2 3 0,-15-6-2,0 16-4,2 1-16,-4 1 0,16-7-1,12-16 1,-1 11 15,-9 0-3,-15 0 0,-4 16 0,-2-16-16,-2 0 15,16-4 0,-5-16-6,0-10 15,0 0 8,-15-6 0,-9 16-7,0 0-16,-2 0 0,15-3 0,-21-15-7,0-46 16,0 0-57,-16 0 0,-156 0 0</inkml:trace>
  <inkml:trace contextRef="#ctx0" brushRef="#br0">19278 12947 325,'-19278'-12947'0,"19427"12963"0,0-58-16,0 0-10,15 0 0,-40-15 0,0-26 16,0 0-4,-16 0 0,11 15 112,-3-4-15,-63 3-17,16 1 6,6-16-3,2-7 16,-3 2 0,-16-9-2,0 15-8,0 3-15,-4 1-3,16-11-2,-1-16-6,0-12 16,-6 0 11,-16 0 2,2 15 0,0 21-15,-29 0 12,16-8 1,-23-16-13,1-10 15,1-1-22,-15-15 1,-47 0 14,-2-38 16,13-3-142,-16 0 0</inkml:trace>
  <inkml:trace contextRef="#ctx0" brushRef="#br0">30606 11949 192,'-30606'-11949'0,"30795"11949"0,0-143 15,0 0 57,-15 0 0,6 16 0,0-31-16,0 0-26,0 0 0,-3 15 0,0-13-15,0 1 5,16 0 1,-21-16 0,1 12 16,0 2 11,-16 0 5,-1 15 0,5 26-15,0 4-30,16 0 3,-15-16 0,4 4 16,-4 1-15,-16 2-2,-11 15-3,-1 12-15,3 0-12,16 2-3,5-16 0,-1 7 15,-4 0 10,-15 2-2,-2 0-2,1-10 16,2-4 14,-16-2 0,-16 16 4,-3-9-16,0-5 1,15 0-1,-1-15 0,-5 0 16,0 0-17,-16 0-1,-30 16 0,0-16-16,0 0-14,15 6 0,-16-15-2,0-74 16,-2 0-92,-16-2 0,-287 0 0</inkml:trace>
  <inkml:trace contextRef="#ctx0" brushRef="#br0">32627 12745 85,'-32627'-12745'0,"32862"12760"0,0-155-15,0 0-34,16 0 0,45-16 0,0 8 16,0 0-24,-16 0 0,-7 15-33,-12-4-15,27 11-28,16 2 1,3-16-2,0 4 15,0 0-5,-15-7 0,-19 16-5,0 5-16,-7 0 2,16-10 7,-3-16-3,5-22 15,-5 0 14,-15-4 4,7 16 3,2-7-16,-1 0-6,0 5 4,17 16 5,0-14-16,4 1-12,15 8 1,6-15 5,0 4 16,12-3-10,-16 6 0,0 15 0,-1 0-15,18-2 0,16 11-2,0-16 2,-3-1 16,4-4-15,-16 3-2,15 15 3,-4-34-15,2-3 0,16 1 0,-31-16 3,-1-56 16,19-17-31,-16-14 1,-47 15-11,1-325-15</inkml:trace>
  <inkml:trace contextRef="#ctx0" brushRef="#br0">32840 12829 453,'-32840'-12829'0,"33040"12844"0,0-145-15,0 0-10,16 0 0,59-16 0,0-20 16,0 0-50,-16 0 0,-28 15 23,-1-4-15,6 1 4,16 2 1,-6-16 4,5 1 0,-4 0 0,16-4 0,0-1 0,-2-1-15,-6 2 0,0-5-4,-8 16-8,1-24-16,-1 0 0,15-3-2,-24-15-4,2-10 16,0 0-18,-16-6 3,-30 16-19,-1 46-16,-15 3 38,15 3 1,25-15-2,-1 5 16,0 0 39,-16 8 0,12 16 10,-2-1-16,4-2 14,15 7-1,18-15 8,-3-17 16,2 1-37,-16 0 1,-15 15 0,1-13-15,0 1 0,16 15 2,21-16 7,0-6 0,7 1-9,16 2-2,-6-16 4,-1-3 15,-2-3-42,-15 5-1,-49 16 1,0-33-16,-6 0-44,16-6-3,-54-16-15,-1-29 0</inkml:trace>
  <inkml:trace contextRef="#ctx0" brushRef="#br0">32749 12906 134,'-32749'-12906'0,"32944"12906"0,0-156 15,0 0-19,1 0 0,71-16 0,0 19 0,0 0-24,15 0 0,-34-15 0,49 0 16,0-33 9,-16 0 0,21 16-14,4-11-16,-11 5-6,15-6 0,-14-15-8,-1-15 16,6 0-16,-16 0-4,12 16 12,-4-4-16,4-2-8,15 9-4,-4-15 8,-1-1 16,0-2-15,-16 0 0,-4 15 19,0 4-15,12-3 7,16 6 1,-5-16 11,-4 11 0,-1-1-7,16-3 0,-5-1-1,0-2-15,-2 0-5,0-10 0,-10 16-6,0-24-16,-6-3-30,16-7 0,-33-16-6,-2-66 15,-6-1-73,-15 0 0,-342 0 0</inkml:trace>
  <inkml:trace contextRef="#ctx0" brushRef="#br0">30660 11787 2,'-30660'-11787'0,"30694"11787"0,0-2 16,0 0-18,-16 0 0,-14 15 0,0-7-15,0 0 7,16 0 0,9-16-42,11-9 16,36-7-5,-16 0 0</inkml:trace>
  <inkml:trace contextRef="#ctx0" brushRef="#br0">30552 11836 104,'-30552'-11836'0,"30728"11836"0,0-19 16,0 0 21,-16 0 0,-54 15 0,0-61-15,0 0-8,0 0 0,-1 16 0,-1-2 0,0 1-9,-16 0 0,2 0 0,0 8 15,0 0-25,-15 0 0,-15 16 0,2-4-16,0 11-8,16 0 8,9-16 0,8 34 15,0 6-4,-15 0 5,-12 16 4,3-11-16,-4 1-4,15 0-2,2-15 0,-2-15 16,0-8 0,-16 6-5,0 16 1,-9-10-16,1-6-31,15 4-7,-70-15 1,-5-35 16,-1-15-26,-16-2-11,39 16-8,-5-173-16</inkml:trace>
  <inkml:trace contextRef="#ctx0" brushRef="#br0">30624 11755 439,'-30624'-11755'0,"30820"11755"0,0-112 16,0 0 71,-16 0 0,14 16 0,0-85-16,0 0-48,15 0 0,-7-15 13,-11-28 16,-1 11-1,-16 13 0,-11 15 6,0 5-15,10 7 4,16 1 3,-5-16 1,3 4 16,-6 3 3,-16 1 1,16 0 1,4-9 15,-8 0-7,-15-4 1,-13 16-5,1-11-16,-9-1-23,16-7-1,-18-16-6,1-21 15,0-1-13,-15-41 7,-52 16 1,-5-80-16,-1-3-125,0 0 0</inkml:trace>
  <inkml:trace contextRef="#ctx0" brushRef="#br0">30744 12128 385,'-30744'-12128'0,"30944"12144"0,0-38-16,0 0 30,0 0 0,-62 15 0,0-68 1,0 0-8,-16 0 0,20 0 71,13-15 15,-30-9-27,-15 2 2,-17 16 5,0-15-16,-5 1-5,16-3 1,-69-16-9,3-60 15,-7 17-51,-15-11-2,-57 16-13,2-66-16</inkml:trace>
  <inkml:trace contextRef="#ctx0" brushRef="#br0">30504 13212 168,'-30504'-13212'0,"30840"13228"0,0-192-16,0 0 32,0 0 0,-11 15 0,0-76 1,0 0-54,-16 0 0,13 0 36,39 5 16,-18-16-24,-16-1 6,-7 15 1,2 3-15,-5 5-9,16-1-4,-15-16-4,-1-1 16,3-5-20,-16-5-6,-15 15 0,-6-39-15,5-6-52,16-9-8,-86-16 2,-4-90 15</inkml:trace>
  <inkml:trace contextRef="#ctx0" brushRef="#br0">30699 13113 474,'-30699'-13113'0,"30957"13113"0,0-109 16,0 0 23,-1 0 0,4-15 0,0-92 0,0 0-52,16 0 0,-29-16 33,-8 6 16,-6 8 0,-16 4 0,2 15 8,3-10-15,-2 4 0,16 0 4,1-16 1,2-2 16,-3 2 0,-16-4 3,-12 15-6,2-11-15,-7 2-36,0-12 0,-3 16-6,2-2-1,0 3-13,-15-18 0,9 0-17,-2-30 16,-3 0-39,-16-1-3,-3 16 0,-7 30-16,6-4 64,15 4-5,46-15 10,-3 20 16,9-2 70,-16 4-1,54 16 6,0-3-16,0 0-24,15 0 0,-36-15 0,0 3 16,6 0-30,-16 13 1,-14 15 10,2 36-15,2-1-14,16 0 0,-50-16 4,0-4 16,-4-1-8,-16-2 1,-63 0-5,3-87 15,-7 1-103,1-11 1,-77-16 0</inkml:trace>
  <inkml:trace contextRef="#ctx0" brushRef="#br0">30608 14730 555,'-30608'-14730'0,"30826"14730"0,0-149 15,0 0 25,-15 0 0,-1 16 0,0-38-16,0 77-18,16 6-50,-9-16 4,5 2 15,3-1-7,-15 3 0,-14 16-3,-1 7-16,-1-2-4,16 1-5,-2-16-7,-1-10 15,2-4-2,-15-2-4,2 16 5,-5-53-16,-1-9-85,15-2 0,-106-15-2,-10-346 0</inkml:trace>
  <inkml:trace contextRef="#ctx0" brushRef="#br0">30829 14622 567,'-30829'-14622'0,"31078"14637"0,0-119-15,0 0 18,16 0 0,-5-16 0,0-60 16,0 0-44,-16 0 0,13 15 83,-26-14-15,-54 26-16,16 2 0,-12-16-2,0-9 16,0 2-2,-16-3 8,1 0 3,4-1 15,0 4 0,1-8 3,-28-16-2,3-10 0,-9 2-22,15-8 0,-6-15-2,1 3 16,0-1-27,-16-12 10,-45 16-15,-6-52-16,-2-4-97,0 0 0</inkml:trace>
  <inkml:trace contextRef="#ctx0" brushRef="#br0">30866 14970 358,'-30866'-14970'0,"31359"14986"0,0-421-16,0 0 92,16 0 0,32-16 0,0-49 15,0 0-61,-15 0 0,-41 0 176,20-22 16,-133-19-16,-16-5 1,-7 16-7,-1-95-16,-9 0-59,15-5 2,-15-15-17,1-44 16,0 1-58,-16-15-3,-64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3:50: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11729 2637 150,'-11729'-2637'0,"11881"2637"0,0-95 15,0 0-2,-15 0 0,52 16 0,0 14-16,0 0-41,16 0 0,-56-16-151,-18-5 0,151 18 18,15 0-2,10 1 0,2-3-16,0 0-13,0 0 0,6 15 0,0-30-15,2 0-7,16 10 0,-8-16 5,7 7 16,12 6 1,-16 4 4,1 15 15,0-1-15,5 0-2,16 3-3,1-16-2,-3-17 16,0-2 3,-16-3-5,2 15 3,-4 2-15,4 0-2,16 6 0,-13-16 8,-14-23 15,7-4-28,-15-3-1,28 16-7,2 30-16,-20 4 9,16-12 6,10-16-14,4 20 15,-11 3 8,-15 1 0,-4 0 6,5 18 16,5 9-10,-16 11 3,0 16 13,3-9-16,8 1-15,15 16-1,0-15 11,-3-8 16,8-7-5,-16 8-6,-11 15 2,-4-12-15,3-1-20,16-5-15,-17-16 2,-6-4 16,-4-3-2,-16 0 0,-16 15-6,1 28-15,-6 5 38,16-4 5,21-16-5,7 13 16,-12 6 0,-16-4 1,30 15-2,1 10-15,-2 16-7,0 0 4,8 16 2,5-1-1,-2-1-12,-15-1 2,-15 0 5,-3-16 16,2-3 3,-16 9-4,-5 16 7,-6-8-16,7-5 6,15 6-6,-6-15 8,0-19 16,2-2 11,-16-4-5,-14 16-6,2 15-16,-12 3 7,15-9 2,0-15-6,0 0 16,2 6 15,-16 1 4,12 15 3,1-4-15,6 1-10,16 3-1,-3-16 0,-1 5 16,-5-2-15,-16 4 1,9 15-3,-1-8-15,-5 2-1,16-4 0,7-16-14,-2-5 0,-4 1-2,16-7-2,0-16 2,-4-9 15,-8-2-88,-15-14-1,-125 0 0</inkml:trace>
  <inkml:trace contextRef="#ctx0" brushRef="#br0">1395 3081 506,'-1395'-3081'0,"1503"3081"0,0 6 16,0 0 22,-1 0 0,-35-15 0,0-39 0,0 0-26,16 0 0,-22-16 0,-2-14 16,0 3 1,-16 0 10,-1 15 4,11 16-15,3 11 44,16-1 11,-13-16 0,10-9 15,0 5-16,-15 3 2,-21 16 1,-5 11-16,4-6-12,16 3-11,-5-16 1,-9-8 15,1-10-40,-15 0-8,-50 16 3,-9-31-16,-3-15-93,0 0-14,10 16 0</inkml:trace>
  <inkml:trace contextRef="#ctx0" brushRef="#br0">1565 2945 525,'-1565'-2945'0,"1731"2945"0,0-89 16,0 0 51,-16 0 0,-12 15 0,0-58-15,0 0-42,16 0 0,-16-16-11,-7-8 15,11 7-5,-15 0 0,5 0 21,-2-4 16,6 2 12,0 10-1,1-16 9,0 0 15,3 1-1,-15 1 0,0 16 0,0 0-16,-5 0 0,0-8 2,-6 16-6,10-7-16,-2 4-8,15-8 5,-11-15-3,5 3 16,-7 5-7,-16-5 4,36 15-6,4 9-15,0 3 20,16 0 2,-6-16 0,0-23 16,-12 4-13,-16-5-2,-35 15-2,17-54-15,1-10-79,16-1-9,-130-16 0</inkml:trace>
  <inkml:trace contextRef="#ctx0" brushRef="#br0">1672 3680 519,'-1672'-3680'0,"1846"3680"0,0-106 16,0 0 9,-16 0 0,-20 16 0,0-41-16,0 0-6,15 0 0,-8-15 188,-10-1 16,-119-3-1,-16 22-15,-84 15-19,3-126-15,-12-2-383,0 0 0</inkml:trace>
  <inkml:trace contextRef="#ctx0" brushRef="#br0">2367 3106 408,'-2367'-3106'0,"2458"3106"0,0-51 16,0 0 14,-16 0 0,-20 16 0,0 27-16,10 79 17,15-4-41,-15-15 3,4-35 16,5 2-5,-16-1 2,-7 0-1,2 7 15,2 0-16,-15 5-3,-6 16 0,-1-1-16,7-4-51,16 5-4,-99-16-6,-10-75 15,-2-12-276,-15 0 0</inkml:trace>
  <inkml:trace contextRef="#ctx0" brushRef="#br0">2505 3028 705,'-2505'-3028'0,"2634"3028"0,0-1 16,0 0 17,0 0 0,-57-16 0,0-54 0,0 0-34,15 0 0,-16-15-6,-17-18 16,37 17 25,-16 17 0,8 15 5,4 0-15,3 5 0,16 4 2,0-16-4,3-1 16,4 1-8,-16-4 5,1 15-2,2-18-15,-5 2 1,16-8 1,-12-16-10,5 17 16,-8 2-4,-16-10 6,-30 15-11,7-43-15,-2 6-3,16-38 29,-36-16-11,-12-19 15,-7-8-192,-15 0 0</inkml:trace>
  <inkml:trace contextRef="#ctx0" brushRef="#br0">2687 3749 383,'-2687'-3749'0,"2931"3765"0,0-15-16,0 0-29,15 0 0,-61-15 0,0-55 16,0 0-48,-16 0 0,-30 15 48,-6-5-15,1-3-1,16 18-4,0-16 5,0-1 16,2-1-98,-16 36-10,-66 0-21,2-108 15,-9 0-320,-15 0 0</inkml:trace>
  <inkml:trace contextRef="#ctx0" brushRef="#br0">3698 3198 491,'-3698'-3198'0,"3835"3198"0,0-26 15,0 0 39,-15 0 0,-81 16 0,0-61-16,0 0-8,16 0 0,0-16 52,78 26 15,-27-31 3,-15-3 7,-10 16-3,2-6-16,-3-1-12,15-3-3,5-15-5,-7-6 16,2-6-27,-16-1-8,-43 16 11,-11-48-16,-5-8-64,15 1-12,-149-15 0</inkml:trace>
  <inkml:trace contextRef="#ctx0" brushRef="#br0">3768 2985 606,'-3768'-2985'0,"3850"2985"0,0 48 16,0 0 6,-16 0 0,-57 15 0,0-58-15,0 0-21,16 0 0,-21-16 23,-12 3 15,21 12 18,-15 13 0,-2 16 7,1 2-16,3 10-19,16-1 7,0-16-4,3 18 0,-8 3-11,15-9 2,-9-15-12,6 5 16,-8 1 1,-16-9 7,1 16-9,5 14-16,-7 3 0,15 0 4,0-15 0,4 0 16,-11-3-52,-16-7 1,-38 15-13,16 18-15,6-15-36,16-4-7,-181-16 0</inkml:trace>
  <inkml:trace contextRef="#ctx0" brushRef="#br0">3967 3691 740,'-3967'-3691'0,"4175"3691"0,0-43 0,0 0 26,16 0 0,-81-16 0,0-81 16,0 0-29,-16 0 0,-18 15 116,-18 17-15,-32 7-52,16 44-15,-111-16-18,4-72 16,-15-3-172,-16 0 0</inkml:trace>
  <inkml:trace contextRef="#ctx0" brushRef="#br0">4973 3138 660,'-4973'-3138'0,"5040"3138"0,0-9 16,0 0 38,-16 0 0,-67 15 0,0-17-15,0 0 20,16 67 92,1-16-53,-51-16 16,-1 2-2,-16-9 3,-14 0-4,-1 2 15,0-3-6,1 0-2,-14-16 0,-2-122 0,0-10-76,15 0-14,-324-15 0</inkml:trace>
  <inkml:trace contextRef="#ctx0" brushRef="#br0">5002 2916 586,'-5002'-2916'0,"5148"2916"0,0-53 16,0 0 80,0 0 0,-21-16 0,0-80 0,0 0-39,15 0 0,-33-15 46,-24-2 16,6 24 2,-16 16 9,0 16 6,2 0-16,5 6 0,15-1 4,-1-15-1,7-8 16,-15 5-14,-16-6 4,-6 15-17,2-13-15,-12 1-7,16-17 1,0-16-10,0 21 16,0 2-63,-16-35 4,-10 15-50,22-43-15,5-11-52,16 1-7,-295-16 0</inkml:trace>
  <inkml:trace contextRef="#ctx0" brushRef="#br0">5114 3568 654,'-5114'-3568'0,"5386"3584"0,0-108-16,0 0 46,15 0 0,-40-15 0,0-96 16,0 0-49,-16 0 0,-18 16 103,-29-7-16,-32 15 0,15 7-4,-96-15 28,-7-104 16,-15 3-115,-16-15 1,-413 0 0</inkml:trace>
  <inkml:trace contextRef="#ctx0" brushRef="#br0">6365 3141 662,'-6365'-3141'0,"6534"3141"0,0-143 15,0 0-7,-15 0 0,-19 16 0,0-57-16,0 0-41,16 0 0,-156-16 0</inkml:trace>
  <inkml:trace contextRef="#ctx0" brushRef="#br0">6879 3165 773,'-6879'-3165'0,"7005"3181"0,0-41-16,0 0-13,15 0 0,-72-15 0,0-77 16,0 0-59,-16 0 0,-226 0 0</inkml:trace>
  <inkml:trace contextRef="#ctx0" brushRef="#br0">7665 3084 644,'-7665'-3084'0,"7804"3100"0,0-108-16,0 0-2,15 0 0,-29-15 0,0-26 16,0 0-140,-16 0 0,-233 0 0</inkml:trace>
  <inkml:trace contextRef="#ctx0" brushRef="#br0">8085 2901 188,'-8085'-2901'0,"8574"2901"0,0-437 16,0 0 53,-16 0 0,14 15 0,0-75-15,0 0-38,16 0 0,32-16 31,44-1 15,-15-16 8,-15-8 9,-9 16-4,8 12-16,-4 7 3,16 0 7,-3-16 0,2 60 15,-4-3-74,-15 2-6,-34 16 2,-9 0-16,0-11-61,16 0-11,-68-16 25,-21-51 0,0-2-74,15 4-20,-61-15 0</inkml:trace>
  <inkml:trace contextRef="#ctx0" brushRef="#br0">8184 2596 570,'-8184'-2596'0,"8372"2611"0,0-100-15,0 0 14,0 0 0,-31 16 0,0-40 0,0 0-31,-16 0 0,-13 0 107,-1 13 15,-34 5 7,-15 1 6,-7 16 5,1 0-16,-7 4 2,16-6 4,-2-16-6,2-1 15,-4 3 1,-15-2 3,-1 16-5,3 1-16,-5 2 4,15-5 5,-2-15-14,4 9 16,-13 2 3,-16-12 8,25 16 0,7 12-16,-19 5-19,15-16 2,8-15 0,1-21 16,4-4-18,-16 6-6,11 0 9,-5-12 16,1-6 0,-1 3-5,7-15 2,-6-7 0,-3-5-13,16 5-5,-20-16-7,-4-41 15,1-6-63,-15 2-6,-66 16-1,-7-152-16</inkml:trace>
  <inkml:trace contextRef="#ctx0" brushRef="#br0">7965 3595 565,'-7965'-3595'0,"8046"3595"0,0 46 0,0 0 46,15 0 0,-23 1 175,9-9-16,-102-9-69,0 1-2,-11 16 3,-6-25-16,-3-1-21,15-10 2,-14-15-14,0-1 16,-15 3-35,-16-10 1,-55 15-7,2-75-15,-5 0-74,16-11-1,-257-16 0</inkml:trace>
  <inkml:trace contextRef="#ctx0" brushRef="#br0">4986 3862 136,'-4986'-3862'0,"5168"3862"0,0-84 15,0 0 49,-15 0 0,-6 16 0,0-44-16,0 0-15,16 0 0,-14-16 4,-6-19 15,-4 6-2,-15 2 0,-7 16-2,0-21-16,4 0-6,16 4 6,-12-16 9,7 12 15,4 2 2,-15 8 4,-1 16 0,-3-12-16,-3 0-1,15 3-5,9-15-4,-2-10 16,0-5 1,-16-2-3,0 0 2,-1-1 16,-1 0-5,-1 11-14,-2-15 3,-7 6 0,5-3-9,16 1-4,-4-16-3,2 14 16,-4 5-6,-16-8 6,5 15-4,5-6-15,-7 7-1,16-1 3,0-16-5,0-4 15,5 0-7,-15 2 10,5 16-1,3 5-16,-3 1 8,16 3 0,1-16-1,-2 0 15,-1-3 0,-15-3-3,0 16-5,-3 0-16,2-3 6,0-1 0,15 16 3,0 17-1,7 0-8,-15 3-5,-5 0 9,-2-8 16,0-1-2,-16 9-4,-15 15 3,1 7-15,0-3-7,16 1-1,-39-16-5,-8-54 16,-14 4-87,-16-17 1,-200 15 0</inkml:trace>
  <inkml:trace contextRef="#ctx0" brushRef="#br0">4469 4730 15,'-4469'-4730'0,"4675"4730"0,0-56 15,0 0 7,1 0 0,-24-16 0,0-44 0,0 0-34,15 0 0,0-15 0,-9-9 16,0 9 1,-16 0 0,12 16 0,0-4-16,0 0-28,15-4 0,-11-15 2,0-16 16,2 0-7,-16-4 0,-11 16 2,2 17-16,2 2 1,15-4 0,7-15 4,2-1 16,0-2 10,-16 0 0,-16 15 0,-1 1-15,0-2 0,16-2 2,9-16 2,3 7 16,0 0 2,-16 0 4,-10 0 0,0 1 15,0 1-9,-15 0-3,15 16 0,-2-3 0,0-4 5,-16 0 0,-3 0 0,-1-9 15,0-1-5,-15 0 0,7 16 0,0-7-16,0 2-1,15 0 0,1-15-5,7 0 16,3 2 9,-16-4 8,6 16 2,2 0-16,-2 3-5,15 2-2,-10-15 4,-2-1 16,0-1-4,-16 0-3,4 16 0,1 0-16,8 0 0,15 6 2,-7-15 5,1-8 0,4-5-33,16-3-3,-44-1 7,-6-54-15,10-7-59,0-10-13,-28 16-4,-6-169-16</inkml:trace>
  <inkml:trace contextRef="#ctx0" brushRef="#br0">4829 4616 560,'-4829'-4616'0,"4947"4632"0,0-11-16,0 0 16,0 0 0,-70 16 0,0-38-16,0 0-5,15 0 0,4-15 54,52 4 16,-38-32-10,-16-4-1,4 15-3,1-11-15,-5 2-1,16-4 1,-8-16 0,4 2 16,-6-1-4,-16-17 3,-35 15-14,2-81-15,8-7-63,16 2-9,-305-16 0</inkml:trace>
  <inkml:trace contextRef="#ctx0" brushRef="#br0">4684 4806 446,'-4684'-4806'0,"4906"4806"0,0-138 16,0 0 34,-16 0 0,-18 15 0,0-57-15,0 0-12,16 0 0,-17-16 6,58-14 16,-2-41 0,-16-4 2,-3 15 0,1-40-15,0 11-76,0 0-4,-119 16 0,-5-156-16</inkml:trace>
  <inkml:trace contextRef="#ctx0" brushRef="#br0">4482 5521 316,'-4482'-5521'0,"4616"5521"0,0-53 16,0 0 38,-16 0 0,-12 15 0,0-49-15,0 0-2,16 0 0,6-16 0,0 6 16,0 0 5,-16 0 0,-26 15 0,9-15-15,0 2-6,16 0 8,19-16-5,3-10 16,5 3-18,-16 0 1,-17 0 0,1-3 15,7-5 2,-15 11-1,-24 16 5,-1-47-16,2-6-25,15 4-4,-75-15 8,-10-7 16,-6 0-58,-16 0 0</inkml:trace>
  <inkml:trace contextRef="#ctx0" brushRef="#br0">4990 5462 500,'-4990'-5462'0,"5210"5478"0,0-134-16,0 0 23,15 0 0,-30-15 0,0-30 16,0 0 3,-16 0 0,-3 16 58,42-17-16,-48-22-4,15-4 3,-17-15-6,1-2 16,0 0-9,-16 0 0,-39 15-18,-2-60-15,-19 4-63,16-3-7,-147-16 7,-5-306 0</inkml:trace>
  <inkml:trace contextRef="#ctx0" brushRef="#br0">4713 5591 653,'-4713'-5591'0,"4815"5591"0,0 14 15,0 0-12,-15 0 0,-58 16 0,0-34-16,0 0-5,16 0 0,10-16 122,-5-16 15,-93 5 0,-15-8 0,-1 16-5,0-11-16,-3 2-2,15-7 5,1-15 0,0 5 16,-6 1-4,-16 0 1,11 16 0,1 6-16,0 0 3,0 0 1,19 15-6,0 12-15,-9 2 3,16-1-2,7-16-1,0 0 16,9 0-12,-16 2-1,-22 15 6,-1-16-15,0 0-5,16 0-2,5-16 0,-2 11 15,8 2 7,-15 9-1,-11 16 5,-2 3-16,-1-1-10,16 2 0,-12-16-5,-3-46 15,-3 2-80,-15-7 0,-138 16-6,1-249-16</inkml:trace>
  <inkml:trace contextRef="#ctx0" brushRef="#br0">4554 6189 743,'-4554'-6189'0,"4678"6189"0,0-28 16,0 0 12,-16 0 0,-41 16 0,0-66-16,0 0 15,15 0 0,31-15-10,83 0 16,26-66-2,-16-1 0,-27 15-3,0-10-15,4-2-7,16 3 1,-1-16 0,-2-47 16,5-4-71,-16 18-6,-37 15-7,-4-105-15,-4 0-307,0 0 0</inkml:trace>
  <inkml:trace contextRef="#ctx0" brushRef="#br0">5162 6117 738,'-5162'-6117'0,"5340"6133"0,0-139-16,0 0 43,16 0 0,17-16 0,0-59 15,0 0-17,-15 0 0,-15 16 66,89-8-16,-66-58-18,15 0 4,-60-15 0,-1-68 16,-11 1-29,-16 3-9,-119 16 2,-9-198-16</inkml:trace>
  <inkml:trace contextRef="#ctx0" brushRef="#br0">4895 6202 697,'-4895'-6202'0,"5096"6217"0,0-80-15,0 0 8,16 0 0,-54-16 0,0-64 16,0 0-11,-16 0 0,-9 15 85,-7-7-15,-48 5-23,16 0 2,-12-16-2,0 33 0,-10 0 16,15-8 0,-20-15-5,0 12 16,-10 2-7,-16-2 3,-9 16 0,1 4-16,0 1 14,15 0 1,8-15-19,-1 27 16,-1 2 9,-16-3 1,0 16-2,-2-21-16,3-1-8,15 3 2,-4-15 4,1-3 16,3-2-15,-16 2 2,13 15 10,0-11-15,0-2-19,16 0 1,-36-16 0,-1 34 16,16-2-8,-16 5-2,1 0 2,0 41 15,-3-1 12,1 1 0,21-16-7,1 22 0,-1 2 7,16-7 1,6-16 0,0-4 15,-6 1-12,-15 0 2,-4 16 0,0-12-16,-8 1-6,15-15 1,-12-15-6,-2-18 16,2 0-16,-16 3-2,-62 16-5,2-36-16,12-3-77,15 5-3,-120-15 0</inkml:trace>
  <inkml:trace contextRef="#ctx0" brushRef="#br0">4876 6794 38,'-4876'-6794'0,"5104"6794"0,0-51 15,0 0 6,1 0 0,-17-16 0,0-57 0,0 0-43,15 0 0,-23-15-18,12 5 16,14-5-12,-16-3 2,9 16 5,4-16-16,-2 4-14,15 2 3,-1-15 2,1-1 16,0 0-13,-16 0-1,0 16 0,-3 0-16,0-6-69,15 19-4,-41-15 18,-7-67 16,0-10-48,-16-2-7,-124 0 0</inkml:trace>
  <inkml:trace contextRef="#ctx0" brushRef="#br0">5459 6632 582,'-5459'-6632'0,"5596"6632"0,0-33 15,0 0 37,-15 0 0,-41 16 0,0-47-16,0 0-2,16 0 0,-22-16 68,56 25 15,-45-37-14,-15-6-2,-27 16-3,1 9-16,-3 0-2,0-5 1,-7 16-6,1-3-1,0 1-5,-15 0-2,-5 16-17,0-12-16,-8-2-7,0 1-6,-57 15-26,-5-69-15,9-5-29,16-3-1,-146-16 0</inkml:trace>
  <inkml:trace contextRef="#ctx0" brushRef="#br0">5149 6793 183,'-5149'-6793'0,"5403"6808"0,0-135-15,0 0 3,16 0 0,-21-16 0,0-47 16,0 0-37,-16 0 0,-16 0 0,9 15 15,0 4 37,1-10 3,-6-16-3,3 6 0,-1 0-7,16 2 0,8-16-1,-3-28 15,7 0-9,-15-2-5,-8 16 8,-1-8-16,0-4-1,15 0-2,-13-15 10,-1 13 16,13-3 8,-16 8 0,5 16 10,0 0-16,3-5-2,15 5-5,4-15-1,-2 3 16,-7-1-17,-16-10 2,-2 16-10,1-7-16,-9 5-31,15-8-1,-16-15-4,2-20 16,-10-1-67,-16-17 2,-146 0 0</inkml:trace>
  <inkml:trace contextRef="#ctx0" brushRef="#br0">5149 6793 595,'-5149'-6793'0</inkml:trace>
  <inkml:trace contextRef="#ctx0" brushRef="#br0">5149 6793 595,'-5149'-6677'27,"5317"6677"-116,-27-43 0,0 0 21,0 0 5,-51 16 0,12-44-16,0 7 18,16 0 7,-31-16 0,3-12 15,0 2-26,-15 0-6,-1 0 4,-2-50 16,8-5-63,0 3-6,-102-16 1,-10-126 0</inkml:trace>
  <inkml:trace contextRef="#ctx0" brushRef="#br0">5172 4636 140,'-5172'-4636'0,"5289"4636"0,0-7 15,0 0-18,-15 0 0,-53 16 0,0 0-16,0 0-20,16 0 0,11-16 0,0-1 15,0 0 21,-15 0 0,5 16 0,0-20-16,0 0-8,16 0 0,-15-16 0,0-12 15,0 0 0,-15 0 0,2 16 0,0-2-16,0 0 0,15 0 0,1-15 0,0 0 16,0 0-1,-16 6 0,10 0 7,0-8 16,-1-1 8,-1 0-2,1-15 3,-1 8 0,-3-1-9,16 5-1,-10-16-5,-1 28 16,5-1-20,-16 1-4,5 15-3,-1-1-15,1-1-11,16-7-3,12-16-1,1-2 15,-6-1 1,-15-2-2,11 16 0,-1 6-16,0-1-15,16 0 0,-8-16 0,-3-5 15,0-2 6,-15 0 0,-7 16 0,1 0-16,6-1-1,16 0 3,3-16 5,4-2 0,-3 3 3,15-2 3,-3-15 0,3 0 16,-2 3-5,-16-4 2,7 15 0,2-2-15,0 0 13,16 0 2,6-16 0,1 33 16,0 0-15,-16 0 0,-18 15 0,0-19-15,0 0 0,16 0 0,-1-16 0,0 1 16,0 0 0,-16 0 0,0 15 0,0-5-15,0 0 5,16 0 0,3-16 0,0-3 0,0 0-7,15 0 0,-8 1 0,0 1-16,0 0-1,0 0 0,8 16 0,0-5-1,0 0 12,-15 0 0,17 0 0,0-4 16,0 0-3,-16 0 0,-9 16 0,0 1-16,0 0 4,15 0 0,3-15 0,0-9 16,0 0-24,-16-6 5,-26 15-6,5 26-15,-1 3 24,16-5 3,20-16 1,-1-7 16,1-1 1,-16 3-1,-13 15 5,-3 5-15,-2-3-6,16 4-2,-1-16 3,0-6 0,-1-4 4,16 4-1,-23-16 0,0-2 15,0 0-14,1 0 0,-24-16 0,0-37 0,0 0-44,15 7-4,-6-15 9,-5-66 16,3-1 44,-16-1 0,28 16 0</inkml:trace>
  <inkml:trace contextRef="#ctx0" brushRef="#br0">5366 4273 36,'-5366'-4273'0,"5467"4289"0,0 10-16,0 0-20,16 0 0,-10-16 0,0-9 15,0 0 5,-15 31-3,-8 16-16,3-50-16,1 4-2,15 3 3,-4-15-1,1 6 16,1-1-9,-16 0 2,0 16-3,-2-9-16,-1-1 0,0-5 1,-1 15 2,-3-78-15,-5-1-138,16 0 0</inkml:trace>
  <inkml:trace contextRef="#ctx0" brushRef="#br0">5339 5544 68,'-5339'-5544'0,"5498"5544"0,0-100 15,0 0-4,-15 0 0,-8 16 0,0-34-16,0 0-6,15 0 0,1-15 60,11 3 16,-41-8-10,-16 0-1,8 16-3,-1 16-16,1-1-24,0-3 0,-1 15 3,0 36 1,1-4 22,-16 1-9,-11 16 6,-4-27-16,4-3 8,0 2-3,-18 15 0,-5-3 1,0 0-6,-16-2-3,-1 0-1,-1 1 15,-3-1-1,-15-6 0,7 16-5,0-1-16,-7-2 5,16-3-1,12-16-4,-3-4 15,0-2-6,-15 0-3,9 16-13,-1-8-16,1 1 2,16-1 4,7-16 1,3 25 15,0 7-21,-15 1 5,22 16-1,5-8-16,2 4-14,15 1 5,1-15 3,0-12 0,0 3-8,16 2-1,-7 0 2,1-1-16,-2-2-5,0 2-2,5 15-3,-1 1-15,5 2 0,16-2 1,17-16-2,2 5 16,4 3 6,-16-2 2,7 15 2,1-10-15,0 2-26,16 0 0,0-16 0,0-12 15,0 0 11,-15 0 0,1 16 0,0 0-16,0 0 0,16 0 0,0-16 0,0 1 15,0 0 0,-15 0 0,0 16 0,0-1-16,0 0-6,16 0 0,6-16 0,0 13 15,0 0-13,-15 0 0,0 0 0,0 9 16,0 0-9,-16 0 0,0 15 0,0 0-15,0 0-8,16 0 0,8-16 0,0 12 16,0 0-11,-16 0 0,-2 15 0,0-14-15,-4 0-12,16 2 0,11-16-4,5-2 16,-5 4-5,-16-1 7,23 15-5,5 0-15,-1 4 7,16 3 1,8-16 3,-4-8 15,2-2 5,-15 8-3,-12 16 2,-4 0-16,0-2-24,16 0-4,4-16 0,-3 1 0,0-2-6,15 0-2,-6-15 0,0-27 16,0 0-20,-16 0 0,0 16 0,-3-7-16,0-8 53,15 6-5,-6-15 2,0-22 16,-2-1 21,-16 5 5,32 15-5,2 6-15,0 3 0,16 6 3,2-16 1,0 4 16,-1-1-5,-16 7 3,0 15-3,0 43-15,-1 1 8,16 1 1,1-16 1,0 11 16,-3 0 22,-16 5 7,-27 0 0,1-16 15,3 3-6,-15 1 0,-3 16-4,1-17-16,-1-2 5,15-3-3,-19-15-3,-1 5 16,-2-2 0,-16-1-1,-5 16-5,-3-1-16,-4 1-2,15 0-1,-31-15 0,0-35 16,0 4-59,-16-17-1,-158 16-3,2-95-16</inkml:trace>
  <inkml:trace contextRef="#ctx0" brushRef="#br0">2377 9310 42,'-2377'-9310'0,"2632"9310"0,0-131 16,0 0-21,-16 0 0,30 15 6,-4-8-15,-6 2-14,16 0 2,-18-16 0,0-25 0,2 0-2,16-2 0,-19-16 0,0-14 15,0 0-13,-15 0 0,-4 16 0,0-16-16,0 5-17,15 0 6,1-15 5,10-4 16,-3 9 20,-16 2 12,33 16-4,6 6-16,0 5-17,15 0-3,5-15 0,-2-2 16,0-3-24,-16 0-3,12 16 0,-3-7-16,0-4-5,15 0-4,-1-15 0,-4 7 16,0-7-7,-16 0-6,-1 15 0,-5-51-15,0-7-43,0 2-2,-83 16 6,-10-22 0,0-10-18,-16-3-7,-154 0 0</inkml:trace>
  <inkml:trace contextRef="#ctx0" brushRef="#br0">2408 9361 342,'-2408'-9361'0,"2547"9377"0,0-93-16,0 0 55,15 0 0,29-15 0,0-19 16,0 0-36,-16 0 0,-30 16 13,-73-15-16,3 66-14,15 5-2,0-15 4,1 0 0,4 1-10,16-1 3,12-16-1,-1-12 15,0 4-6,-15 0-1,0 16-2,2-6-16,-2 0-10,16-1 0,2-16-7,5-10 15,-3 3 4,-15-1 1,-9 16-11,0-11-16,0 4-2,16 0 4,35-16-11,4 7 15,-9 3 60,-15-7 1,-19 16 2,-1-17-16,6-2-24,0 5-4,-17 15 1,-2-65 1,3-1-66,-16 4-5,-107 0 2,-3-254 0</inkml:trace>
  <inkml:trace contextRef="#ctx0" brushRef="#br0">3068 9263 143,'-3068'-9263'0,"3199"9263"0,0-27 15,0 0 22,1 0 0,-17-16 0,0-42 0,0 0 1,15 0 0,18-15-67,90-8 16,49-60-4,-16-1 5,-15 16-1,1-1-16,5 1-22,15 5-3,-3-15 2,-3-14 16,3-3-19,-16 5-2,-3 16 0,-4 2-16,0-4 1,15 11-1,-10-15 3,-3-9 16,3-4-65,-16 1-4,-56 15 17,-6-46-15,-4 0-66,16-2-11,-115-16 0</inkml:trace>
  <inkml:trace contextRef="#ctx0" brushRef="#br0">3518 9410 464,'-3518'-9410'0,"3632"9410"0,0-6 15,0 0 1,1 0 0,-49-16 0,0-34 0,0 0-15,16 0 0,-11-16 0,8 0 15,0 4 45,-15-8 5,34 16-9,4-2-16,-5 6 8,15-5 2,-4-15-6,0-18 16,-4 2-18,-16 3-1,-16 16-1,-2-21-16,4-4 2,15 2-3,-9-15 5,-2-1 16,5-6-29,-16 0-1,-57 16-3,-10-67-16,3-2-73,15 2 0,-120-15 0</inkml:trace>
  <inkml:trace contextRef="#ctx0" brushRef="#br0">3264 9508 497,'-3264'-9508'0,"3473"9524"0,0-145-16,0 0-7,16 0 0,-7-16 0,0 28 15,0 0 13,-15 0 0,-36 16 76,60-11-16,-55-44-22,15-4-2,-9-15 1,0-12 16,-3 2 7,-16 1-2,-8 16-3,3-43-16,-1 1-64,15 5 4,-51-15-9,-4-93 16,2-6-353,-16 0 0</inkml:trace>
  <inkml:trace contextRef="#ctx0" brushRef="#br0">3684 9657 418,'-3684'-9657'0,"3942"9657"0,0-148 16,0 0 14,-16 0 0,-27 16 0,0-59-16,0 0-22,15 0 0,-6-15 29,44-6 16,-17-33-4,-16 4-2,-114 0-1,-4-94 15,-3-3-346,-15 0 0</inkml:trace>
  <inkml:trace contextRef="#ctx0" brushRef="#br0">4089 9526 861,'-4089'-9526'0,"4204"9542"0,0-53-16,0 0 5,15 0 0,-43-15 0,0-24 16,0 0-65,-16 0 0,-156 16 116,6-501-16</inkml:trace>
  <inkml:trace contextRef="#ctx0" brushRef="#br0">4684 9508 183,'-4684'-9508'0,"5383"9508"0,0-600 16,0 0 16,-16 0 0,-35 15 0,0-80-15,0 0-16,16 0 0,-184-16 52,6-136 0</inkml:trace>
  <inkml:trace contextRef="#ctx0" brushRef="#br0">5209 9471 906,'-5209'-9471'0,"5361"9487"0,0-19-16,0 0-31,15 0 0,-102-15 0,0-3 16,0 0-172,-16 0 0,-175 0 0</inkml:trace>
  <inkml:trace contextRef="#ctx0" brushRef="#br0">5924 9330 28,'-5924'-9330'0,"6854"9345"0,0-791-15,0 0-8,16 0 0,-13-16 0,0-62 16,0 0-50,-16 0 0,-6 15-20,20 0-15,1-3 25,16-6 4,-12-16-2,3-4 15,-2 2-8,-15 1-3,-1 16-6,-2-6-16,-1-1-19,16-8-1,-49-16-5,-5-43 0,-26-5-74,15 10-3,-117 1 0</inkml:trace>
  <inkml:trace contextRef="#ctx0" brushRef="#br0">5424 9353 314,'-5424'-9353'0,"5675"9353"0,0-117 15,0 0 75,-15 0 0,-37 16 0,0-34-16,0 0-41,16 0 0,-25-16 168,70-24 15,-137-46-29,-15 0 4,-7 0-2,1-12 16,-3 0 0,-16-3-2,-77 15 6,1-65-15,-8-6-68,16-3-10,-125-16 0</inkml:trace>
  <inkml:trace contextRef="#ctx0" brushRef="#br0">5962 9524 33,'-5962'-9524'0,"6562"9524"0,0-529 0,0 0 80,15 0 0,10 1 0,0-57-16,0 0-19,0 0 0,-33 16 37,88-28-16,-27-71 16,15-2-3,-17-15-1,-4-1 16,-1-3-22,-16 0-3,1 15-2,-2-1-15,-4-2 3,16 2 0,14-16-2,0-8 16,0-7-9,-16 0-8,-22 15 4,-3-36-15,3-1 31,16-1-1,9-16 2,3 5 16,2 3 12,-16-3 5,1 0-1,4 1 15,0 3 13,1-2 2,-13-16 2,0 0 0,0 0-1,15 3 0,0-15 3,0 31 16,-2 2 6,0 3 5,-12-16 1,2 1 0,1 3 3,15-3 2,5-15 3,2 0 16,-5-1-16,-16 2 1,-11 16-3,-3 3-16,-3-1-10,15 0-4,-39-15 0,-2-62 16,1-6-54,-16-1 0,-121 15 2,-10-301-15</inkml:trace>
  <inkml:trace contextRef="#ctx0" brushRef="#br0">6466 9227 522,'-6466'-9227'0,"6750"9227"0,0-155 16,0 0-3,-16 0 0,-25 16 0,0-72-16,0 0-10,15 0 0,18-15 120,66-18 16,-81-30 0,-16 2 4,-9 0-3,9 3 15,-3 1 3,1-6 3,-6-16-9,-1 41 0,-7-1-22,16-13-4,-7-1 0,0-6-15,-19-5-16,0-20-5,-34 16-38,1-46-16,11-9-130,16-2-12,-176-16 0</inkml:trace>
  <inkml:trace contextRef="#ctx0" brushRef="#br0">4647 7325 552,'-4647'-7325'0,"4873"7341"0,0-129-16,0 0 49,15 0 0,-35-15 0,0-60 16,0 0-40,-16 0 0,-11 16 0,4-12-16,4 3 12,15 4 2,10-15 5,2-2 0,3 1-7,16-1 1,5 0 1,-3-6-16,3 0 0,0-3-1,-1 15 3,-4-5-15,2 0-15,16 1-4,3-16 9,-1-12 15,0 0-28,-15 9-4,2 16-3,-6-9-16,-2-2 24,16-8 4,41-16-4,1-6 15,-9 1 6,-15-1 5,9 16 1,-1-8-16,0 2-1,16 5 0,-13-16 6,0-9 15,4 6 22,-15 2 4,7 16 6,1 3-16,-2 2 3,15 2 0,5-15-1,-4 12 16,-5 0-17,-16 0-4,-13 0-3,-2 5 16,1-1-4,-16-2-2,-1 15 2,0 22-15,0-3-13,16-2-4,8-16-4,0-17 16,-9 0-49,-16 3-6,-43 15-7,3-77-15,-4-1-193,0 0 0</inkml:trace>
  <inkml:trace contextRef="#ctx0" brushRef="#br0">12554 7034 113,'-12554'-7034'0,"12649"7034"0,0-65 0,0 0 52,15 0 0,21 1-9,0-27-16,9 0-15,0 0 0,-21 15 0,0-5-15,0 0 5,16 0 0,-1-16 0,0 2 16,0 0-17,-16 0 0,-15 15 0,0 1-15,0-1 3,16 0 1,-10-16 0,0 10 16,0-2 22,-16 0 2,-5 15 0,0-8-15,0 0-11,16 0 0,-9-16 0,0-2 15,0 0 21,-15 0 0,-19 16 0,-1-2-16,0-1-1,16 0-1,-6-16-2,1-27 15,-2-4-42,-15 2 0,-12 0-2,2-38 16,4-1 32,-16 0 0,-43 16 0,1-86-16</inkml:trace>
  <inkml:trace contextRef="#ctx0" brushRef="#br0">12562 6955 10,'-12562'-6955'0,"12617"6971"0,0 14-16,0 0-33,15 0 0,-20-15 0,0 6 16,0 0-22,-16 0 0,0 16 0,0 17-16,0 0 15,15 0 0,1-15 0,0 10 16,0 0 15,-16 0 0,24 15 0,0-31-15,0 0-27,16 0 0,5-16 0,0 4 16,0 0-1,-16 0 0,-12 0 0,0-4 15,0 0-4,1 0 0,-6-16 0,0-5 0,0 0-1,16 0 0,-41-16 0,0-62 15,-6 0-122,-15-1 0,-103 0 0</inkml:trace>
  <inkml:trace contextRef="#ctx0" brushRef="#br0">4982 12111 157,'-4982'-12111'0,"5098"12111"0,0-116 15,0 0 7,-15 0 0,16 16 0,0 54-16,0 0 37,16-44-15,-6-16 42,13-4 15,2 1 5,-15 0 1,-52 16 0,0-57-16,0 0-45,0 0 0,-138 15 0,0-326-15</inkml:trace>
  <inkml:trace contextRef="#ctx0" brushRef="#br0">5860 12055 466,'-5860'-12055'0,"6056"12070"0,0-91-15,0 0 28,16 0 0,12-16 0,0-38 15,0 0-48,-15 0 0,-11 16 4,-1-13-16,-2 1-31,16 5 12,-4-16 5,9 0 15,7 14 48,-15 10 14,16 16 0,7-9-16,2 6 6,0-2 2,-23 16 2,-4-22-16,-5-3 0,15 1-6,-15-15-6,-5 6 16,2-8-7,-16-5-6,-12 15 1,-7-15-15,-1-8-62,16 1-9,-50-16 6,-9-89 16,-6-15-106,-16-5-8,-430 0 0</inkml:trace>
  <inkml:trace contextRef="#ctx0" brushRef="#br0">5986 11975 818,'-5986'-11975'0,"6162"11975"0,0-57 15,0 0 38,1 0 0,-20-16 0,0-55 0,0 0-47,16 0 0,-35-16-53,-38-11 15,53 34-4,-15 22-1,-7 16 9,-4 8-16,7 1 14,15-1 2,-13-15 2,1 1 16,-6 3 12,-16-2 2,-8 16-2,0-10-16,2 0-13,15-6 3,-14-15-2,6 9 16,-7 0-2,-16-10 4,8 16-4,1-14-16,-2 5-11,15 0 5,55-15-14,1 51 0,-9 2-7,16-2-2,-2-16 7,-5-30 15,-1-6-2,-15 9-4,-7 16 4,-3-3-16,-1-3-58,16 7 0,-78-16 0,-2-149 15,0-1-303,-15 0 0</inkml:trace>
  <inkml:trace contextRef="#ctx0" brushRef="#br0">6464 11863 537,'-6464'-11863'0,"6610"11863"0,0-126 16,0 0 17,-16 0 0,34 15 0,0-16-15,27 77-9,16-11-38,5-16 3,4-1 15,0 10 5,-15 3 3,-6 16-1,3-15-16,-2-1-17,16-1-6,-4-16 5,-9-12 15,-7-10-1,-15 3-8,-6 16 0,-10-45-16,-1-15-98,16 1 0,-124-16-7,-7-100 0</inkml:trace>
  <inkml:trace contextRef="#ctx0" brushRef="#br0">6373 11861 793,'-6373'-11861'0,"6585"11877"0,0-51-16,0 0-47,15 0 0,-47-15 0,0-43 16,0 0-24,-16 0 0,-5 15 12,-28-17-15,21 21 15,16 9 0,6-16-1,3-5 0,-4 4-3,16-2 0,-11-1 3,2 7-15,-1 13 0,0 0 3,5 16 0,5 8-16,-4 1 9,16-6 0,-9-16-10,0-15 15,-11-3 2,-15-6 2,-16 16 0,0 29-16,-12 3 20,15-13-2,48-15 0,-3-6 16,2-6-9,-16 11-5,-11 16 6,-7-22-16,6-2-1,15 0-1,-19-15 0,0-33 16,0 0-60,-16 0 0,-61 16 6,-1-131-16,0-3-305,0 0 0</inkml:trace>
  <inkml:trace contextRef="#ctx0" brushRef="#br0">6768 11583 552,'-6768'-11583'0,"6957"11599"0,0-118-16,0 0 20,16 0 0,-42-16 0,0-39 15,0 0-10,-15 0 0,10 16 85,57 22-16,-52-25 21,15 6 7,9-15-2,3-12 16,0 2-11,-16-6 3,1 16 0,6 1-16,-6-1-9,15-2 2,11-15-5,-3-2 16,1-7 12,-16-2-5,-3 16-3,-8-20-16,3-8 2,15-1-4,-7-15-1,-5-16 0,-3-4 0,16 5-1,-3-1-5,-4-5-15,0-2 6,0 5 0,-7 16-3,0 10-16,3-3-2,16 1 0,-1-16 7,0 10 15,6 0 5,-15 6 0,0 16 9,-6 12-16,-3-2 4,16 5-2,-15-16-9,0 3 15,-8 1-15,-15-2 2,4 16-10,1-14-16,-7 2 8,15-6 3,-8-15-2,-1-1 16,-4 2-15,-16 0-1,-65 16 0,-7-73-16,0 1-55,15-10-5,-365-15 0</inkml:trace>
  <inkml:trace contextRef="#ctx0" brushRef="#br0">5943 13197 491,'-5943'-13197'0,"6208"13213"0,0-146-16,0 0-40,16 0 0,19-16 0,0-12 15,0 0-18,-15 0-28,-32 16 2,23-14-16,4-2-14,15 5 1,-7-15 1,2 5 16,0 0-6,-16 1 1,-2 0-1,2 1 16,7 1-9,-1 4 0,-13-15 1,0 19 0,11-2 4,16-1 2,10-16 7,-3 0 16,-4 1-10,-16 4-4,-18 15 1,-1-5 1,-5-2 21,-16 0 1,-19 0-2,-2 9 15,-4 1 12,-15-6 4,-9 16-6,2-1-16,-7 1 9,16-2 2,-31-16 3,0-43 15,-1 0 37,-15 7 5,38 16 4,5 2-16,-3 0 22,16 5 0,4-16 2,0 1 15,-2 0-9,-15 2-4,-1 16 4,-1-19-16,2-4-6,0 0-1,-6 15 6,0-28-15,0-3 33,16 7-9,7-16-3,-5 0 16,5-3 10,-16-5-2,-2 15-4,2-6-15,-3 1 12,16-7 6,-14-16-9,3 13 16,-3 5 0,-16-1 2,-7 15-1,1-6-15,3 2-4,16 5 0,4-16 0,0 25 15,2 0 7,-15 2 0,-6 16-3,2-2-16,3-1 2,16-6 2,-10-16 2,-3-4 15,-5 0-4,-15 5 0,-8 16 2,0-17-16,-5 0-6,16 5-7,21-16-2,0-41 0,12-14-70,15-8 3,-84-15 0,-3-187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147480000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T" name="resolution" value="28.34646" units="1/dev"/>
        </inkml:channelProperties>
      </inkml:inkSource>
      <inkml:timestamp xml:id="ts0" timeString="2020-06-13T03:52: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14592 2792 365,'-14592'-2792'0,"14703"2792"0,0-75 15,0 0-13,-15 0 0,39 16 0,2 15-16,0-2-12,0 0 0,-22 16 0,0-7-16,0 0 6,15 0 0,-4-15 0,0 2 16,0 0-21,-16 0 0,-19 15 0,0 0-15,0 1 0,16 0-1,-2-16 0,0-4 16,0 0-5,-16 0 0,-1 15 8,0 12-15,4 1 1,16 5 1,-1-16 2,0-2 0,-1 1 2,16 5 2,2-1 4,-1-1-15,4 2 6,0 8-1,-7 16-6,0-10-16,6 0 8,15-8 0,1-15-4,-3-6 16,-4 3 7,-16-6 0,-6 16-3,2 5-16,-2 0-6,15 1 3,-6-15 3,0 13 16,3 1 10,-16 10 1,4 16 4,-4-4-16,13 1-10,15 11-5,6-15 14,-4 1 16,13 0-7,-16 7 0,11 15 9,-7-11-15,1-6-22,16-4-1,22-16-10,0 0 16,-11 3 0,-16-20 4,0 0-14,4 0 15,-16 3-6,1-7 0,-2-16 2,4-4 0,-3 6 11,16 3 1,1-16 4,2 5 15,10-1 5,-15 6 0,-10 16 13,-2 7-16,10-3-7,15 8-3,9-15 11,-4-9 16,2 0 1,-16 0 0,6 16-1,0-1-16,-5 0-6,15-9 0,3-15 3,0-2 16,-1 0-1,-16-6 0,11 16 0,3-11-16,2 1-10,15 3-1,10-15 3,-2 0 16,11-1 0,-16 6 0,6 15 4,0-6-15,-2 0-1,0-2 0,1 16-2,0 0-16,-9 0-1,16 1 0,1-16-2,0-1 15,3 0 1,-15-3 0,0 16-5,0 0-16,-4 0 1,16-12 0,-1-16-4,0 0 15,-11 0 0,-15 3 0,0 16-7,0 15-16,3 0 2,15-1 0,2-15-2,0-8 16,0 0 2,-16-1 0,-12 16-3,0-1-16,-8 0 10,15-2 0,-10-15-7,0 1 0,-8 0-1,16-3 0,-27 0-3,0-62-16,-4 0-87,0 0 0,-178 0 0</inkml:trace>
  <inkml:trace contextRef="#ctx0" brushRef="#br0">22866 7408 224,'-22866'-7408'0,"23163"7408"0,0-112 16,0 0-38,-16 0 0,-34 15 0,0-28-15,0 0-17,0 0 0,-29 16 0,0-12-16,0 0 5,15 0 0,26-15 0,0-13 16,0 0-17,-16 0 0,2 16 0,0-17-16,0 0-3,15 0 0,-8-15 0,0 3 16,0 0-5,-16 0 0,-6 16 3,0 6-16,3 3 5,15 0 3,-4-15 2,1 7 16,-2 0-8,-16 1 0,-1 15-1,0 1-15,2 1 0,16 5-1,0-16-1,-1 0 16,0-1 0,-16 7 0,-7 0 2,-4-6 15,3-1-1,-15 3 0,-4 16 2,0 2-16,-4 0 16,16-6-3,0-16-7,0 0 15,-6 2 10,-15-2 0,3 16-4,1 2-16,0 0-6,15 0 0,-9-15 2,0 0 16,-2 0-7,-16 5 0,-3 16-3,5-8-16,8 2 18,15 0 3,0-15 3,-2 0 16,-5-3 1,-16 2-1,8 16-1,-2-9-16,3-2 0,15 5 0,0-15 5,0 1 16,9-4 1,-16 6-8,-2 15 1,-1 0-15,-1 2 0,0-12 2,1 16-3,4-1 0,-9 3-2,-16-7 1,2 0 0,1-1 15,-2 0 1,-15-2 0,0 16 5,0 0-16,3 0 12,16 2 0,0-16 3,3 15 15,1 2-17,-15 3 1,6 16-2,-2 3-16,-3 2-9,15 3-3,-8-15-5,0 5 16,0 0-6,-16 1-3,2 16-3,1 3-16,-4-1 0,15 0 0,-6-15 1,0-1 0,-5 0-32,16 2 0,-31-16-2,0-41 16,4 0-94,-16-2-6,-206 0 0</inkml:trace>
  <inkml:trace contextRef="#ctx0" brushRef="#br0">23079 7632 103,'-23079'-7632'0,"23116"7647"0,0 51-15,0 0 55,16 0 0,-15-16 0,0-11 15,0 0-3,-15 0 0,-36 16 0,2-16-16,0-2-17,16 0 1,-12-16 0,-1-8 0,0 1-15,15 0 2,12-15 5,0-15 16,9 0-7,-16 3 1,0 16 3,-2 8-16,5-1-1,15 4-1,6-15 2,0 1 16,4 0 1,-16 0-8,-7 15 2,-2 1-15,-1-2-7,16-3-2,6 0 2,-2-7-16,-6-1 16,0-2-2,-17 15-5,1 9-15,-7 1 17,16-5 0,3-16 1,2-2 16,-5 0-15,-16 2 2,-11 15-2,1 6-15,0 2-4,16 1 0,1-16 3,2-4 15,-2 1 0,-15-2 0,-1 0 5,0 1 16,-5 1 0,-16 0 0,1 16-2,1-1-16,2-1 1,15-6 2,5-15 3,1-6 16,-3 0 2,-16 0 1,-2 16 0,1 1-16,0 1-1,15 0 0,0-15 0,0-3 16,0 0-7,-16 0 0,0 15 0,0 9-15,0 0-9,16 0 0,-16-16 0,0-2 16,-9 3 12,-16-11 7,16 0-5,4 13 15,-2 3-1,1-8 2,-1-16 4,-1 5 16,2 0-6,-16 8-4,-5 15 0,-2-4-15,13-4-1,0-2-2,1 16 10,-3-1-16,0-2-15,15 0-1,-42-15 0,0-97 16,0 0 18,-16 16-11,46 16 7,-2 5-16,-2-1 35,15-3-1,34-15 1,4 16 16,-2 1 0,-16-3 4,0 16 1,-1 13-16,-1 2 3,0 3 1,20 15-3,0 3 1,3 1 16,-16-3 2,19 0 0,1-18 15,-5 0 10,1-3 0,-19-16-2,0-24 0,-2 1 3,16 2 5,4-16-2,1-8 15,-2 1-8,-15 4 0,-2 16 3,2-12-16,-5 0-34,16-2-2,-133-16 0,-2-142 0</inkml:trace>
  <inkml:trace contextRef="#ctx0" brushRef="#br0">2352 4855 479,'-2352'-4855'0,"2433"4871"0,0-81-16,0 0 0,16 0 0,45-16 0,0 30 15,2 0 76,-15-2 0,-76 0 0,-1-21 16,0 0 12,0 0 1,-8-16 0,0-17 0,0 0-12,15 0 0,-28-15 0,0-1 16,0 0 0,-16 11 0,-11 15 7,0-5-15,11 8 16,16 11 4,7-16 5,1-7 16,5 1 0,-16-1-1,7 15 5,-2-7-15,2-3 0,16 0-4,-1-16 2,-4 1 16,-5 0-13,-16-3 0,-22 15-7,-3 11-15,-8-4 24,16-4-2,1-16-6,2-1 15,0 0 1,-15 0 0,0 16 4,2-1-16,0-1 2,0 2 2,-2 16-4,1 0-16,2 3-15,15 2 0,14-15 0,0-5 16,2 2-5,-16 0 4,11 16 8,0 0-16,2 0-1,15 9-4,1-15 4,0 1 16,6-2 0,-16 2 0,10 15-2,-6-11-15,0-6-13,16 2-2,-10-16-2,-2 0 16,-2 2 2,-16-10 1,10 15-9,3 11-15,-8 3-1,16-6 3,0-16-8,1 1 16,-7 3 1,-16-4 0,1 15-1,0 12-15,3 0 1,0-2 0,-4 16 5,0 9-1,1 0-12,-15-2 0,6 0 7,2-12 16,0-1 9,-16-1-1,1 16 7,0-12-16,0 0 2,15 0 0,5-15 4,0-7 16,2 0-1,-16 4 0,0 16 2,0-5-16,0 0 5,15-2 0,1-15-4,0-2 16,-6 0 2,-16-2 0,-1 15-3,0 0-15,1 0 1,16 0 1,-12-16 2,1-25 0,-5 0-40,16 7 3,-23-16-2,-3-71 15,-9 1-144,-15 0 0</inkml:trace>
  <inkml:trace contextRef="#ctx0" brushRef="#br0">22929 7302 25,'-22929'-7302'0,"23007"7302"0,0 18 16,0 0-11,-16 0 0,-14 0 0,0-16 15,0 0 1,1 0 0,-14-16 0,0-7 0,0 0 6,16 0 0,-3-16 0,0-25 15,0 0 3,-15 0 3,-16 16 0,1 1-16,6 2-1,15-2 1,9-15 2,2-8 16,-4-2 13,-16 2 0,5 16 2,-3-9-16,-3 0-3,15 1-1,-5-15-2,-2 4 16,2-1-6,-16 2 0,-1 16 0,1 0-16,5-1-6,0 1 0,7 15 2,0 9 1,11 0-2,-16 2 0,1 15-2,-2-2-15,0-1-5,0-5 0,-1 16 3,2 0-16,-4 1 0,16-1-2,0-16-1,2 0 15,-5 0 0,-15-3 0,0 16 1,0 0-16,0 0 0,16-4 0,1-16 3,3 0 15,-3 0 13,-15 4 1,-13 16-4,-1 8-16,3-2-1,15 1 2,-6-15-2,-3-2 16,9 0 1,-16 1 0,10 16 5,0-10-16,-2 0 0,15 4 0,5-15 4,0-5 0,-5-1 1,16 1-4,5-16 4,3-7 16,0-2-1,-16-2-1,1 15-2,3 0-15,-5-1 1,16-11 1,-1-16-3,2 1 15,-6 0-1,-15 0 0,22 16 0,0-3-16,0 0-1,16 0 3,36-16 0,1-21 15,4 1-24,-15 2-1,-1 16-4,0-2-16,5-1-6,16-3-1,-17-16-2,1-36 15,2 0-74,-15-4-3,-113 0 0</inkml:trace>
  <inkml:trace contextRef="#ctx0" brushRef="#br0">23759 7040 18,'-23759'-7040'0,"23776"7040"0,0-16 16,0 0 12,-16 0 0,-13 15 0,0-11-15,0 0 11,16 0 1,0-16 0,1 0 15,0 0 13,-15 0 1,-11 16 0,6 12-16,-8-2-14,16-8 0,-30-16 0</inkml:trace>
  <inkml:trace contextRef="#ctx0" brushRef="#br0">23764 7041 65,'-23764'-7041'0,"23900"7041"0,0-83 16,-5 0 57,-16 3 0,54 0-2,0-47 15,4 0-14,1-2 0,-7-16 2,0-9 0,-4 0-10,15 4 0,-27-15 0,2-1 16,-2-1-19,-16 2 3,-30 16-4,2-16-16,2 7-4,15-4 6,20-15-1,8 35 16,-3 7-18,-16 0 3,-2 16 1,1 8-16,3-2-13,15 0-2,13-15 0,-5-20 16,2-7 7,-16 4-7,-4 15 0,-3-6-15,0-7 0,16 0-2,0-16 0,-3 0 16,0 0 9,-16 0 0,4 15 0,0-12-15,0 0 9,0 0 0,-7 16 0,0-3-16,0-7-70,16 0-10,-101-16 0,2-60 15,0-2-258,-15 0 0</inkml:trace>
  <inkml:trace contextRef="#ctx0" brushRef="#br0">23679 6939 18,'-23679'-6939'0,"23987"6939"0,0-185 15,0 0-58,-15 0 0,14 16 0,0-27-16,0 0-45,16 0 0,-6-16-6,9 9 15,6 0 10,-15 0 2,25 16 0,2 26-16,0 1-1,15-13 1,-16-15-9,2-7 16,-1 0-5,-16 2-1,-26 16 5,-4-7-16,3-2-2,15 5-3,-7-15 4,-3-6 16,4-1-58,-16 0-3,-77 0 4,0-54 16,15 0-141,-16 0 0</inkml:trace>
  <inkml:trace contextRef="#ctx0" brushRef="#br0">23801 6969 162,'-23801'-6969'0,"23994"6969"0,0 18 16,0 0 7,-16 0 0,-61 15 0,0-64-15,0 0-73,16 0 0,-19-16 0,12 12 0,6-1-12,15 4 3,0-15 3,0-1 16,-1 0-11,-16-4-1,-47 16 3,-2-19-16,-5 3-43,15-4-4,-79-15-2,-2-74 0</inkml:trace>
  <inkml:trace contextRef="#ctx0" brushRef="#br0">24340 6645 82,'-24340'-6645'0,"24529"6645"0,0-69 16,0 0 7,-1 0 0,-20-15 0,0-36 0,0 0-25,16 0 0,6-16 0,0-23 16,0 0-3,-16 0 0,-18 15 0,0 5-15,0 0-13,16 0 0,-11-16 0,0-2 15,0 0 13,-15 0 0,1 16 9,0-1-16,7 0 0,16 9 0,13-16 0,0 3 15,-3 0-8,-15 1 0,-7 16-8,0 13-16,-3 0-14,16 1 0,1-16-7,0-2 15,0 0 2,-15-6 0,6 0 4,0-6 16,-4 0-1,-1 0 0,0-15 0,0-19 0,0 0 3,16 0 0,9-16 0,0-4 16,0 0 10,-16 0 0,2 15 0,0 4-15,0 0-5,16 0 0,-41-16 0,0-40 16,0 0-72,-16 0 0,-135 0 0</inkml:trace>
  <inkml:trace contextRef="#ctx0" brushRef="#br0">24349 6654 72,'-24349'-6654'0,"24423"6654"0,0 14 0,0 0 26,16 0 0,-9-16 0,0-11 15,0 0-28,-15 0 0,4 16 0,0-7-16,0 0-51,16 0 0,-5-16 4,0-7 15,2 0 1,-15 0 0,1 16-2,0 5-16,-4 0 0,16 0 0,0-16 0,0-1 15,0 0 2,-15 0 0,-7 16 0,0 11-16,0 0-11,15 0 0,-1-15 0,0-10 16,0 0 0,-16 0 0,2 0 0,0 0 16,0 6-18,-16 0 4,16 15 0,7 10 1,-10 7 20,-16-2 7,16 16-7,9-13-16,0 3-23,0-3 4,21 15 3,-1-21-15,2 3 1,16 5-1,-1-16 4,7 1 15,-5-1 6,-15-3 6,-6 16-3,1 15-16,-3-4-16,16-3-2,0-16 0,-2 0 15,4-6 5,-15-2 2,-5 16 7,-2 3-16,4 2 14,16 3-3,-8-16 3,-2-9 0,2-4-2,15 4-1,0 1 0,-4 2-16,0 0 0,0 0 2,0 15 0,1 13-15,0 4 5,16 0 2,-2-16 0,3-14 16,0-2 6,-16 0-1,-8 15 0,-5 12-15,-2-5-11,16-4-6,8-16-1,-4 10 16,3-4-6,-16 2-2,6 15 2,-1-12-15,0-3-6,16 0 0,-1-16-4,-2 12 15,4 1-11,-15-4 1,5 16 2,1-3-16,-4 5 4,16 0 1,-6-16-1,2 10 15,1-2-11,-15 2-5,2 0 2,-3 11 16,2-7-8,-16 0-3,-4 16 0,-3-2-16,0 0 4,15 0 0,33-15 0,0 28 16,0 0-21,-16 0 0,-8 15 0,0-28-15,0 0-7,16 6 0,-10-16 9,0 5 16,11 0 5,-16 1 1,1 15 8,1 5-15,3-2-5,16-3 0,-1-16-4,0 0 16,0 0-24,-16-6-8,-25 15-3,-4-10-15,-3-16-66,0-9 2,-48 16-10,-2-149-16</inkml:trace>
  <inkml:trace contextRef="#ctx0" brushRef="#br0">24566 6752 149,'-24566'-6752'0,"24697"6768"0,0-27-16,0 0 36,16 0 0,-52-16 0,0-33 15,0 0-11,-15 0 0,-18 16-23,-10 13-16,23 10 12,15 0 0,-24-15 0,0-27 16,0 0 0,-16 0 0,-7 16 0,0-21-16,0 0 8,15 10 3,-7-15 9,4 19 16,-1-2-3,-16 1 2,-15 0 0,-1-10 16,-3 0 3,-16-5 0,-12 15-5,-1 9-15,-4 2-23,16-2 2,-29-16 0,2 37 15,0 2 51,-15-8 0,20 16-9,6-3-16,0 0-2,16 3-1,18-16 4,1-19 15,1 1-14,-15 3 4,0 16-4,3 5-16,-3 5 1,16 5 5,8-16-6,4-12 0,1 3-1,15 1 2,11 1-3,0-11-16,-3-3 7,0-1-3,-6 15-1,-2 6-15,5-1 2,16-1-2,18-16 1,1-14 16,3 6-12,-16 1-2,11 15-1,4 0-15,2 0 1,16 1 0,-5-16-3,-2-9 16,2-1 0,-16 3-2,0 15 5,-3-2-15,2-2-31,16 0-1,7-16 0,-1 15 15,0 0 11,-15 0 2,26 16 0,0-23-16,0-1 11,16-10 2,-6-16-4,-6-1 15,-3-1 10,-15 0-1,24 16 3,-1-23-16,2-1 0,16 1 2,-12-16 3,1-5 0,4 0-1,15 2 2,2-15-2,-2-2 16,2 0 0,-16-3-2,2 15 3,-2 22-15,2-4 5,16-4-2,-17-16 4,-4 15 16,-2 0-12,-16-2 0,6 15 0,3 12-15,4 0-20,16-2 3,8-16 2,-1-7 16,0 1-1,-16 0-1,22 15 0,-4-6-15,0-2-19,16 0-4,3-16 0,-3-1 15,0-2-11,-15 0-2,-1 16 0,-2 0-16,0 1 0,0 0 1,1 16 0,-1 0-1,0 3 9,-15 0 2,-8 0 0,-2 14 16,0 2-7,-16 0-2,-8 16 0,-2-1-16,0-1 7,15 0-1,-6-15-4,0 16 16,-5 0 7,-16-3 0,6 15-7,-10-30-15,-10-15-64,16 5-1,-106-16-1,0-191 0</inkml:trace>
  <inkml:trace contextRef="#ctx0" brushRef="#br0">24280 7494 9,'-24280'-7494'0,"24299"7494"0,0-6 16,0 0-2,-16 0 0,15 16 0,0-3-16,0 0-21,15 0 0,20-15-6,0-21 16,4 0 37,-16 2 0,-24 16 0,0-4-16,0 0 6,15 0 0,26-15 0,0 36 16,0 0 36,-16 0 0,10 15 0,0-7-15,0 0-19,16 0 0,-24-16 0,0-20 16,0 0-23,-16 0 0,-4 15 0,0 9-15,0 0-35,16 0 0,0-16 2,0-1 0,11 0-9,16 5 0,9-16 5,0 11 15,4 2-10,-15 2 1,8 16 0,-1 2-16,-5 1-10,15-1 0,7-15-4,-2-8 16,-7 1 1,-16 1-1,-1 16-5,-1 1-16,-4 2 9,15-2-2,-10-15 2,0 0 16,-4 0 12,-16 0 0,-12 16 0,0-6-16,2 0-4,15 2 0,-125-15 3,0-246 0</inkml:trace>
  <inkml:trace contextRef="#ctx0" brushRef="#br0">7018 9106 371,'-7018'-9106'0,"7106"9122"0,0-17-16,0 0 50,16 0 0,24-16 0,0-57 15,0 0-30,-15 0 0,-11 0 0,-9 14 16,0 9-16,-16 0 0,-9 15 0,0-6-15,0 0-15,16 0 0,-15-16 0,4 0 16,0 8-3,-16 0 2,3 15 0,3 15-15,12 0-9,16 5-2,-6-16 3,-1 1 16,3-3-1,-16 6-1,1 15 4,-3-1-15,11-1-10,16 9-5,-10-16 7,-1 20 15,0 0-1,-15-6 0,-15 16-11,0 1-16,-7 0 14,0-10 0,1 16-3,0-9-1,0 0 9,-15-9 3,0 0 5,3 0 16,4 0-5,-16-3 2,4 16 9,1-2-16,2-1 2,15 5-1,0-15 5,2 0 16,-2-4 1,-16 2 1,1 15 1,-4 5-15,1 0-5,16 5-2,4-16-1,0-5 16,-1 0 0,-16 1-4,-1 15-3,-3-4-15,-3 0 5,16 2 1,2-16 3,-1-2 16,-1 2 0,-16 3-1,0 0 2,2-1 15,-5-1 0,1-8 1,2-16-6,1 3 0,-2 0 5,15-10 2,-9 1-1,0 0-16,-3 1-5,0 1 0,12 16 1,0-14-16,4 0 4,15 1 0,3-15 3,0 11 16,-2 4-10,-16 2 0,-1 16-7,-1 2-16,-3 0-1,15-5-2,9-15-4,-1-10 16,-4 2 0,-16 3-2,-1 15-3,0 1-15,6 0 4,16 4 0,-4-16 25,0-26 0,5-3-97,16-5-6,-219-16 0</inkml:trace>
  <inkml:trace contextRef="#ctx0" brushRef="#br0">21440 11960 211,'-21440'-11960'0,"21640"11975"0,0-86-15,0 0-11,0 0 0,-2 16 0,0-22-16,0 0-12,16-6-5,-5-16 6,3-10 15,0 1-13,-15 0 1,-6 16 0,0-20-16,0 0-3,16 0 0,5-16 0,0-14 15,0 0-2,-15 0 0,1 16 0,0-7-16,0 0 7,15 0 0,0-15 0,0 0 16,0 4-14,-16 0 3,14 16 2,3 15-16,17 0-9,15 3 0,-6-15 9,0 1 0,5-2 7,16 7-1,-7 0 7,-4 10-16,7-2-9,0 1-1,-2 15 0,0 11-15,-8-3-11,16-7-4,0-16-6,2 1 15,-10 1 5,-15-12 2,-6 16-3,1-1-16,-6 1-5,16 5 0,6-16-3,0 0 15,4 0-1,-15 5 1,-4 16-1,5 5-16,3-1 31,16 0 1,-31-16 5,-2 0 15,5 2 12,-15 11-3,-9 16 7,-2-2-16,9-1 8,15 8 0,0-15 4,0-8 16,1 0-1,-16-3-4,1 0-6,0-1 16,-11 2 1,-16-3 1,0 15-7,1-1-15,-4 0 0,16-4 0,1-16 0,0-1 16,2 0 0,-16-6 0,0 15 4,0 0-15,-2 0 2,16-4 0,5-16-2,0-7 15,-5 0-2,-15-5 0,2 16 3,0 10-16,-3 4-10,16 1-1,-4-16 5,1 4 15,5 0 13,-15 3-1,-12 16 4,0 11-16,2 0-12,16 0-2,-9-16-2,1-16 0,7-2-66,15-9 0,-110 1-15,0-319-16</inkml:trace>
  <inkml:trace contextRef="#ctx0" brushRef="#br0">21502 12381 146,'-21502'-12381'0,"21707"12396"0,0-71-15,0 0-30,0 0 0,-5 16 0,0-31-16,0 0-20,16 0 0,-9-16-4,0-2 15,4 0-12,-15 0 0,5 16 0,0-13-16,0 0-17,15 0 2,0-15 4,10 6 16,13 4 16,-16 3 1,27 16 5,1 9-16,0-3-35,15 2-1,-14-15-2,-2 4 16,2-4-13,-16 8-2,0 16 2,-2 20-16,8-4-6,15 1 0,11-15 8,0-14 16,-5-5-3,-16 3-5,0 0-7,0-8 15,-3 1 6,1-1 0,-6-16-6,4-13 0,-4 1 13,16-4-1,4-16-8,4-4 15,-3 1 0,-15-3 0,-2 16-1,0-6-16,0 0 6,16 1 3,1-16-1,2-1 15,5 2 2,-15 1-1,1 16-1,0 7-16,2 0-8,15 5-2,1-15 5,-3 0 16,8 1-1,-16 9-2,9 16 12,0 1-16,4-9-10,15 4-2,1-15 0,-1 7 0,-10 3-8,16-9 2,0-16-9,1 2 16,-13 3-2,-16-7 2,0 15-8,1-8-15,3 0 8,16-3 0,-12-16 5,4 12 15,3 6 0,-15 7 1,-2 16 0,3 2-16,4 2 0,16 6-2,1-16-2,-1 6 15,6-2-7,-15 1-1,6 16-1,-3-5-16,4-3-1,16 1-3,0-16 5,-1 0 15,5 0 0,-15 8-5,-1 16 10,-6-15-16,1-2 16,15 3 0,8-15-3,3-8 16,-9 0-1,-16-6 5,1 0-9,0 0 16,-12 4-2,-16-2 1,1 15-10,0-5-15,0 0 5,16-2 0,1-16 2,1-1 16,6 4-1,-16 4 0,2 15 2,1 0-15,11 0 0,16-1-2,0-16 3,0 2 15,3 1-2,-15-1-3,1 16 0,1 0-16,-7-1-1,16 3 0,0-16-1,0-2 0,1 1 2,15 4-1,1 1 5,3-1-16,3-3-1,0 4 0,-1 16 7,-1 1-16,1-1 1,15 0 0,0-15-7,0 15 16,-8 0-15,-16-7 0,-1 15-9,0 1-15,-8 0 1,16 3 0,-1-16-1,0 0 16,-2 4 0,-16 2 0,2 15 6,3 4-15,1-1-5,16 1 0,-1-16-2,-2-21 16,-8 0-20,-16-4-2,-48 15-22,-2-40-15,-7 0-43,16 0 0,-154-16 0</inkml:trace>
  <inkml:trace contextRef="#ctx0" brushRef="#br0">10331 12584 441,'-10331'-12584'0,"10497"12599"0,0-62-15,0 0 66,16 0 0,-41-16 0,0-61 16,0 0-19,-16 0 0,-24 15 0,-8 5-15,0 8 11,16 0 0,-5-16 0,0-14 16,5 0-9,-16-1 11,-13 15-2,13 1-15,8 12 24,16-4 14,17-16 3,11-23 0,-3 5-11,15 4 3,10-15-2,-1-11 16,3-6-2,-16-3-6,-5 16 2,-6 0-16,1-12 10,15-5-8,-10-15 0,-11 0 16,0-5 0,-16-4-5,-19 16-2,-5-49-16,0-1-44,15 0-3,-35-15 0,0-83 16,0-3-95,-16 0 0</inkml:trace>
  <inkml:trace contextRef="#ctx0" brushRef="#br0">10904 12796 481,'-10904'-12796'0,"11041"12796"0,0-26 16,0 0 45,-16 0 0,-51 15 0,0-34-15,0 0-33,0 0 0,-25 16 0,0-13-1,-6 9-6,-15-21 7,6 0-10,8 36 16,-7 3-14,-16-3 2,-3 16-3,1 2-16,7-4 5,15 1-3,-7-15 11,-4 3 16,9-5-2,-16 9-4,-11 16 7,-3-9-16,6-4-1,15 0-2,-23-15 0,1 9 16,17-2 15,-16 14 1,1 15 6,1 0-15,6-2 31,16 5 0,22-16-1,0-11 16,-3 0-14,-16-3 0,9 15-8,0-16-15,0 0-22,16-8 0,6-16-4,0-6 0,-5 0-7,16-3 0,-38-16-3,0-51 15,-4-3-50,-15-4-3,-96 16 2,-1-65-16</inkml:trace>
  <inkml:trace contextRef="#ctx0" brushRef="#br0">11245 12876 641,'-11245'-12876'0,"11383"12892"0,0-100-16,0 0 46,0 0 0,-41 15 0,0-29-15,0 0-8,16 0 0,3-16 29,65 11 16,-27-42-18,-16-2-1,-2 15 0,5-50-15,0-7-84,16 0-7,-121-16 0</inkml:trace>
  <inkml:trace contextRef="#ctx0" brushRef="#br0">11202 12705 449,'-11202'-12705'0,"11367"12705"0,0-53 16,0 0 2,-16 0 0,-28 15 0,0-63-15,0 0-23,16 0 0,0-16 45,26-21 16,-16-9-105,-16-10 0,-154 0 0</inkml:trace>
  <inkml:trace contextRef="#ctx0" brushRef="#br0">11518 12845 591,'-11518'-12845'0,"11621"12845"0,0-80 16,0 0 81,-16 0 0,-18 15 0,0-51-15,56 81-9,16-40-64,-24-16 3,-3 11 15,-5-5-12,-15 1-3,1 16-7,-3-1-16,5-3-1,16-3 0,-6-16 2,-4-13 15,7-13 1,-15 0-7,16 16 3,-8-13-16,3 0 7,16-6-2,7-16-1,5 2 15,-1 5 0,-15-5 7,19 16-6,8 12-16,1 5 8,0-7 4,-11 15 2,0 23-15,-2 0-52,16 4 7,-3-16-4,9 3 16,2 6-6,-16 2 5,5 15-2,3-38-15,15 3-93,16-5-6,-22-16 7,-8-136 0</inkml:trace>
  <inkml:trace contextRef="#ctx0" brushRef="#br0">12506 12769 515,'-12506'-12769'0,"12661"12784"0,0-4-15,0 0-1,16 0 0,-57-16 0,0-18 15,0 0-27,-15 0 0,-47 16-134,-71 17-16,130 71-18,16-1 0,-12-16 5,0-5 15,-2 0 2,-15-8 0,-5 16 2,6 13-16,-5 2 7,16 1 1,20-16 2,-4-7 0,1-3-11,15-1-2,-2-15-2,0-1 16,1-3 0,-16-1-8,-11 15 4,0-16-15,3-1 18,16 3 3,0-16 2,1 20 16,0 6-9,-16 0 2,11 15 0,0-12-15,0 0-20,16 0 0,3-16 0,7 16 16,0 8-5,-16 0 9,6 15 15,7 3-15,6 4-2,16-1 2,-1-16-1,0-17 15,-3-2 4,-15-3 0,13 16-5,1 0-16,-4-1 2,16-4 0,-4-16 0,0 2 0,0-2 0,15-6-3,4-15-17,-4-4 16,-4-5 0,-16-6-3,1 16-6,-7 2-16,-2-5 21,15-7-6,-23-15 3,0 18 16,3-13-1,-16 5-10,-18 15 8,-7-24-15,19-3 24,16 10-1,6-16 4,4 9 16,31 6-15,-16 15 9,10 15 6,6-2-15,10 8 14,16 6 1,10-16 7,0-9 16,-5 0-22,-16-4 0,12 15-6,0-12-15,-10-5-1,0-8-2,0 16-13,-1-4-1,-11-10-57,-15-9 2,-87 0-13,-1-119 0</inkml:trace>
  <inkml:trace contextRef="#ctx0" brushRef="#br0">14071 12389 339,'-14071'-12389'0,"14387"12389"0,0-214 15,0 0-17,-15 0 0,38 16 0,0-55-16,0 0-22,16 0 0,2-16 103,47-7 0,-70-18 1,15 2 6,-8 1-6,-3-2-16,-4-4-17,0-2-5,-8 15-9,-5-1-15,3-7-6,16-9-5,-7-16-2,-5-28 16,1-1-14,-16-3-4,11 15 4,-17-22-15,2-9 48,16 1-8,-7-16-3,-1 2 16,2 2 7,-16-1 5,10 15 1,7 9-15,2 8-7,16 1 6,-1-16-1,6 11 15,5 3-12,-15 1 2,-13 16 3,3 3-16,8 15 0,16 0 8,10-16-4,4 24 15,-5-1-10,-15-1-3,6 0-7,-7-2 16,-1-6-4,-16-5-7,-14 16 0,-5 0-16,-2-1-4,15 4-3,-21-15 5,-14-18 16,3-8 34,-16-1-6,-28 15 1,0 29-15,-5 2 8,16-3 8,16-16-4,9-14 16,-2 5 41,-16-2 4,-17 15 4,3-26-15,-2 0-4,16 5 4,4-16 5,8 0 16,0 7 27,-16 7 2,-17 15 4,3-4-15,-1 0-6,16 9-3,-57-16 23,-4-105 0,-4-5-80,15-3-8,-159-15 0</inkml:trace>
  <inkml:trace contextRef="#ctx0" brushRef="#br0">15388 12353 502,'-15388'-12353'0,"15550"12369"0,0 21-16,0 0-31,15 0 0,-23-15 0,0-50 16,-193-16-34,-16 162 16,-22 16 7,7-5-16,1 7-18,15 8 3,9-15 5,7-8 16,8 3-1,-16 2 2,6 0 0,1-4 16,0-3 4,-16 14-6,-6 15 5,-4 0-15,2-7 0,16 4-7,-19-16 6,-3-12 15,4-9-39,-15 8-16,-15 16 5,-9 24-16,-5-6 16,16-10 1,39-16-4,5 6 15,-6 7 8,-15-11 11,44 16-6,7 16-16,-4 8 0,16-2 1,-16-16 5,0-52 15,-3 8 1,-15 8 8,6 16 2,4 25-16,1 8 10,15-3 1,-12-15 3,1-17 0,-1-3 2,16-4-3,-15-16 3,-6-39 16,1-6-63,-16 11-12,-54 15-5,0-104-15,-3-5-320,16 0 0</inkml:trace>
  <inkml:trace contextRef="#ctx0" brushRef="#br0">15778 12389 491,'-15778'-12389'0,"15919"12405"0,0-43-16,0 0 80,0 0 0,-58 16 0,0-28-16,0 0-48,15 0 0,-27-15 71,88 21 16,-63-74-12,-16 2-4,-25 15-4,-4-1-15,1-5 0,16-1-1,-2-16 4,-1 1 16,5-16-60,-16 1-12,45 15 5,-4-37-15,0-4 31,16-9 1,21-16 0,10 1 16,-5 6 17,-16-1 8,28 15 0,7-18-15,2 3-2,16 9 2,2-16 5,0-1 15,3 3 15,-15 0 7,-22 16 2,6 0-16,0 2 2,16-13 3,0-16-3,4-11 0,-11 1-10,15 0 4,-12-15-48,12-101 16,-2-8-123,-16-7-3,-425 0 0</inkml:trace>
  <inkml:trace contextRef="#ctx0" brushRef="#br0">11785 14094 458,'-11785'-14094'0,"11899"14109"0,0 26-15,0 0 19,16 0 0,-32-16 0,0-40 15,0 0-32,-15 0 0,-25 16-91,-37-13-16,72 34-16,16-6 0,0-16-8,2 7 15,-4 0-8,-15-2 1,10 16-9,0-10-16,5 0 0,16-3 2,12-16 13,6-11 15,6 2 0,-15 9 2,0 0 16,4-1 16,2-1-8,-16 0 3,5 15 20,-1-7-15,15-1 10,16 3-3,-13-16 3,-5 1 16,2-3 12,-16-1-5,-13 15 1,0-2-15,3-6 7,16-9-10,-24-16 0,-4 14 16,-2-4 18,-16-10 1,0 15-4,-1-6-15,-9 4-7,16-6 7,13-16-2,6-10 15,-4 7-5,-15 0 0,-30 0 0,0 11 16,0 14 0,0-16 6,34-16-3,4 1 0,1 5 5,15-3 4,6-15-2,2-11 16,-2 5 22,-16-3 2,9 16 1,3 15-16,0-1-2,15 8-2,-17-15 7,-2 14 16,10-5-12,-16 2-4,-23 15 0,-7 3-15,12-6-10,16 9-4,-8-16 12,-5 8 16,0-8 0,-16 15-1,-22 15 1,-5-7-15,9-16-19,16-2-6,-33-16 0,-17-65 16,-15 8-70,-16-16 3,-191 0 0</inkml:trace>
  <inkml:trace contextRef="#ctx0" brushRef="#br0">12132 14139 535,'-12132'-14139'0,"12298"14154"0,0-69-15,0 0 77,0 0 0,-68 16 0,0-47-16,0 0-38,16 0 0,-21-16 16,1-12 15,-9 6 12,-15 1 2,-7 16-4,1 1-16,2-1-54,15-6-5,-88-15 0,-3-31 16,0-1-370,-16 0 0</inkml:trace>
  <inkml:trace contextRef="#ctx0" brushRef="#br0">12537 14079 778,'-12537'-14079'0,"12696"14079"0,0-45 16,0 0-3,0 0 0,-93-16 0,0-18 0,0 0-38,15 0 0,-146-15 93,-23-373 0</inkml:trace>
  <inkml:trace contextRef="#ctx0" brushRef="#br0">15553 13878 633,'-15553'-13878'0,"15732"13894"0,0-145-16,0 0-22,15 0 0,44-15 0,0-28 16,0 0-2,-16 0 0,10 16-43,86-10-16,43-55 7,15 0 0,-16-15 6,-6 11 16,12-2-12,-16 5-7,-3 15-4,-5-13-15,3-5-5,16-1-5,-6-16 4,-1 1 16,4-8-44,-16 2-16,1 15-2,-8-14-15,-2-4-48,0-5-2,31 16-9,5 48 0,-3 11 36,-16-4 8,40 0-6,9 37 15,7 5-24,1 1 3,-37-16 8,14-3 0,5 7 30,15 6 4,-21-15-2,4 14 16,0-2 2,-16 4-1,-5 16-5,-4 8-16,1-7-18,15 2-4,-13-15 0,-8-10 16,0-6-6,-16 4-4,6 16 4,-21 64-16,2-11-32,15 4-6,-3-15-3,-1-15 16,-7 7-14,-16-13 8,-1 15-3,11-28-15,-13 10-32,0-2 7,-75 16 0,0-128-16</inkml:trace>
  <inkml:trace contextRef="#ctx0" brushRef="#br0">16448 14027 129,'-16448'-14027'0,"16618"14043"0,0-71-16,0 0 59,16 0 0,2-16 0,0-40 15,0 0-55,-15 0 0,-6 16-12,24-36-16,8-8 4,15 4 0,-9-15 0,-1-7 16,4 1-11,-16 16-3,0 16 9,-3-7-16,-2-5-8,0 8-5,-25 15-4,0 17-15,-2-9-6,16-4-9,29-16-6,-3 4 16,-7-3 8,-16-8-2,-5 15-4,1 13-15,0 3-18,16-4 3,-1-16-15,5-1 15,-1 7 13,-15-7 5,7 16 0,2-1-16,-2 0-10,16 4 12,4-16 9,1-13 15,7 1-5,-15 9 1,-75 16 0,-2-84-16,0-5-235,0 0 0</inkml:trace>
  <inkml:trace contextRef="#ctx0" brushRef="#br0">16967 13962 476,'-16967'-13962'0,"17143"13962"0,0-94 16,0 0 25,-16 0 0,-33 15 0,0-38-15,0 0-36,0 0 0,-35 16 0,0-34-16,0 0-27,16-6 3,-36-16 0,3-92 0</inkml:trace>
  <inkml:trace contextRef="#ctx0" brushRef="#br0">16967 13962 355,'-16967'-13962'0</inkml:trace>
  <inkml:trace contextRef="#ctx0" brushRef="#br0">16967 13962 355,'-16967'-14036'60,"17124"14036"74,-60-59 0,0 1 12,0 0 1,-10 15 0,0-61-15,0 4-18,16 0 4,8-16 4,3 20 15,2 4-1,-15-4 1,-10 16 2,0-15-16,-2-1-12,16-2-4,2-16 0,-5-10 15,0-2-3,-15 4-6,-1 0-2,0-9 16,5-1-85,-16 3-16,18 16 2,-7 77-16,3-6-11,15-3-2,11 1 3,-1 0-16,-9 7 21,0-4 4,10 15 2,7 21-15,-4 5 13,16 0 6,-16-16 0,4-14 16,0 0-21,-16 0 0,-6 15 0,0-8-15,0 0-12,16 0 0,2-16 0,0 9 16,0 0 1,-16 0 0,-17 15 0,0-58-15,0 4-48,0-10 1,-126 16-7,2-439-16</inkml:trace>
  <inkml:trace contextRef="#ctx0" brushRef="#br0">16909 14032 58,'-16909'-14032'0,"17271"14032"0,0-174 16,0 0-12,-16 0 0,-20 16 0,0-78-16,0 0-42,15 0 0,-36-15 0,0-10 16,-4 22-21,-16 4-2,31 16 0,4 35-16,0 0-14,0 0-1,-6 15 0,-6 11-15,0-6-12,16 4-4,9-16-4,-4-17 15,2-2-4,-15 2-1,-2 16-2,0-5-16,9-9-3,16 1-10,8-16 3,-10 2 15,3-2 8,-15 5-4,9 16 0,1-14-16,-5 5-4,16 1 6,21-16-7,8-7 15,-1 5-8,-15-5 6,-7 16-4,4-7-16,4 0-22,15 0 0,23-15 7,7 6 16,3 5 23,-16-1 3,-21 0 3,0 14 16,-3 1-3,-16-3-4,-3 15-4,-2-6-15,-1-4-3,16 3-4,-1-16-4,-2 0 16,2 0-17,-16 9-5,-10 15-1,-8 15-15,5-3 12,16 2-3,1-16-9,3 6 15,3 2 5,-15-9 4,-3 16 0,3-1-16,-1 3 30,16-5 3,-38-16 2,1 11 15,-2 0-11,-15 2 3,11 16 4,8-8-16,3 4 22,16-3 4,-18-16 2,-2 12 0,-2 0-19,15 3-5,-5-15-3,-2-42 16,7-3-63,-16 9-3,-74 15-3,-2-52-15,4-2-139,16 0 0</inkml:trace>
  <inkml:trace contextRef="#ctx0" brushRef="#br0">17895 13951 416,'-17895'-13951'0,"18112"13951"0,0-83 16,0 0 7,-16 0 0,4 16 0,0-44-16,0 0-44,15 0 0,-26-15-178,-33-10 0,160 33-11,16-1 0,14-16 0,4-3 16,7 10-20,-16 0 5,12 15 5,7 10-15,7 4-16,16 0-1,3-16 0,-3-9 15,9-6-1,-15 7-8,-6 16 3,-5 6-16,2-5-6,16 5-2,-13-16 12,-13-22 15,7-15 11,-15 9-9,-19 16 6,-7-27-16,-6 0 21,16-13 8,47-16-10,7 8 15,-13 11 21,-15-11 10,14 16-5,6 33-16,-2 2-3,0 0 4,-57 15 0,13-7-15,0 8 11,16 0 4,12-16 0,2-22 16,0-1-2,-16 6 0,-84 15 11,-8-138-15,-1-8-294,0 0 0</inkml:trace>
  <inkml:trace contextRef="#ctx0" brushRef="#br0">18499 13855 608,'-18499'-13855'0,"18701"13855"0,0-70 16,0 0 24,-16 0 0,-39 16 0,0-33-16,0 0-35,15 6 77,2-15-4,-66-25 16,4-3-19,-16-2-2,-6 15-2,-6-1-15,5 0-32,16 5-2,-88-16 4,-16 46 16,7-7 8,-16 2-5,-43 15-4,-1 35-15,-1 2 60,16-5 6,14-16-3,4 6 16,-6 8 15,-16 5 7,21 15-5,3 16-15,2 1-16,0 5 2,35 16 3,11-9-16,-3 4-15,15-7 4,-13-15-6,3-19 16,0-1-21,-16-25 4,-17 16-12,-6-128-16,-7-7-163,0 0 0</inkml:trace>
  <inkml:trace contextRef="#ctx0" brushRef="#br0">13182 12906 160,'-13182'-12906'0,"13446"12906"0,0-125 16,0 0 12,-16 0 0,-2 15 0,0-23-15,0 0-15,16 0 0,-24-16-6,-13-19 0,6 13 20,15 0 0,4 1 16,0-24-16,13-2 8,0 11 1,-33 16 7,-2-11-16,3 0-14,15-3 1,-4-15-3,-2-5 16,-9-1-9,-16-10 3,10 16-7,-1-15-16,-7 1 5,15-3 2,-1-15-4,0-40 16,-2 0-94,-16-2 0,-93 15 4,0-87-15,-4 3-201,0 0 0</inkml:trace>
  <inkml:trace contextRef="#ctx0" brushRef="#br0">14156 13251 662,'-14156'-13251'0,"14338"13251"0,0-33 15,0 0-13,-15 0 0,-64 16 0,0-44-16,0 0-23,15 0 0,-4-15 12,47 11 16,-10-26 15,-16 2 4,-17 16-4,1-4-16,2-2 11,15 2-2,-17-15 3,-2-1 16,-1-4-18,-16 2-5,-72 16 15,-8-90-16,-5-3-82,15-1 0,-285-15 0</inkml:trace>
  <inkml:trace contextRef="#ctx0" brushRef="#br0">14507 13297 633,'-14507'-13297'0,"14709"13312"0,0-43-15,0 0-6,16 0 0,-43-16 0,0-62 15,0 0-35,-15 0 0,0 16 2,36-13-16,-2-20-7,16 0 1,-25-16 0,6-77 0,-2-4-148,15-10-4,-454-15 0</inkml:trace>
  <inkml:trace contextRef="#ctx0" brushRef="#br0">13928 14172 601,'-13928'-14172'0,"14084"14187"0,0 9-15,0 0-6,16 0 0,-23-16 0,0-32 16,0 0-28,-16 0 0,3 0 0,0-13 15,4 0-30,1 15 0,-23-16 6,0 37 0,12 0-12,15 4 0,8-15 7,-5-24 16,2 1 13,-16-3 0,-16 16 1,0-6-16,-9 1 6,15-4 0,-4-15-4,1-6 16,-8 2 8,-16-5-1,-8 16-7,1 0-16,-5-1-8,15-6 1,0-15 0,-2 9 16,0 2-8,-16 0-1,11 15 0,-2-13-15,0-3-73,16-10-8,-92-16-13,0-201 16,-4 2-673,-16 0 0</inkml:trace>
  <inkml:trace contextRef="#ctx0" brushRef="#br0">4041 12034 538,'-4041'-12034'0,"4180"12034"0,0-34 16,0 0 44,-16 0 0,-10 16 0,0-26-16,0 0-12,15-31-20,-34-15 31,20-18 16,0 0-24,-16 0 0,-18 15 0,0-7-15,0 0-15,16 0 7,-21-16 0,13 11 16,19 10 14,-16-1 10,11 15 9,7 0-15,-6 2 15,16-2-2,-5-16-1,-8-10 16,-1-9 9,-16-1-7,-9 15-1,-9-1-15,1-6-78,16-1-5,-51-16 1,-6-106 0,-3-12-57,15-7-6,-23-15 0</inkml:trace>
  <inkml:trace contextRef="#ctx0" brushRef="#br0">4130 11955 380,'-4130'-11955'0,"4248"11971"0,0-84-16,0 0 62,0 0 0,4 15 0,0-24-15,0 0-35,16 0 0,-5-16 56,-23 6 15,-27 21-18,-15 8 0,-1 16 4,-1 2-16,9 0-6,16 6-3,-6-16 8,1-6 15,4-2 0,-15 4-1,-7 16 7,-1 2-16,0-1 9,16-7 3,-5-16-6,0-6 15,-14 4 4,-15-5 0,-4 16-9,3-21-16,-3 0-10,15-6 0,17-15-3,3 1 0,3 3 13,16 2 1,19-16 7,1-11 16,3 1 7,-16 2-1,-9 15 5,2 2-15,-5 0-8,16-5 0,0-16-10,-1-16 16,-3 4-41,-16-8-1,57 15-11,1 18-15,-4-1-2,16-2 2,0-16 0,-1 4 15,0 1 3,-15-8 0,-14 16-11,2-9-16,1 1-16,16-18 12,-78-16 5,-3-114 15,7-5-192,-15 0 0</inkml:trace>
  <inkml:trace contextRef="#ctx0" brushRef="#br0">4754 12411 702,'-4754'-12411'0,"4950"12426"0,0-161-15,0 0-6,16 0 0,55-16 0,0-29 15,0 0-12,-15 191-32,-10 0-119,21-17 16,-2 1-9,0-6 5,-7-16-4,2 0 0,-8 1-4,15-13 2,-50-15-8,0-60 16,-10 0-71,-16-13 7,-88 16-8,2-254-16</inkml:trace>
  <inkml:trace contextRef="#ctx0" brushRef="#br0">4384 13002 590,'-4384'-13002'0,"4511"13018"0,0-101-16,0 0-9,16 0 0,21-16 0,0-27 15,0 0 17,-15 0 0,12 16 25,60-10-16,-10-37-12,15 1 1,-8-15-3,1-9 16,-1 0 15,-16 5 0,-16 0-5,-5-1 16,7-3-35,-16-3-6,-111 15-4,-7-226-15</inkml:trace>
  <inkml:trace contextRef="#ctx0" brushRef="#br0">4541 13037 224,'-4541'-13037'0,"4943"13037"0,0-272 16,0 0-39,-16 0 0,-13 16 0,0-8-16,0 0-14,0 0 0,-16 15 189,-45-14-15,-132 39-2,16 8 0,-23-16 1,1 9 15,6 2-3,-15-2 2,-7 16 1,1 0-16,-11 0-10,16-9 0,8-16-9,2-19 15,-11 4 9,-15-9 1,12 16-3,1-32-16,-3 2-13,16-3 2,45-16-5,4 9 15,-8 2-9,-15 0 20,-22 16-21,-6-95-16,-14-1-179,0 0 0</inkml:trace>
  <inkml:trace contextRef="#ctx0" brushRef="#br0">4663 13369 491,'-4663'-13369'0,"5008"13385"0,0-191-16,0 0-34,15 0 0,-50-15 0,0-41 16,0 0-3,-16 0 0,-6 16 158,-29-3-16,-90 18-17,15 4 3,6-15-10,-1-6 16,-4 5-31,-16-13 0,-29 0-7,3-73 16,-11 1-55,-16-15 0,-40 15-10,2-148-15</inkml:trace>
  <inkml:trace contextRef="#ctx0" brushRef="#br0">4591 13861 492,'-4591'-13861'0,"4737"13876"0,0-96-15,0 0-19,16 0 0,-31-16 0,0 0 15,0 0 40,-15 0 0,-29 16 62,47 14-16,-43-29 1,16-3 2,3-16-3,1-8 15,-7-1-15,-15 0-2,0 16-2,-2-6-16,-2-3-72,16 2-3,-113-16-4,-7-319 0</inkml:trace>
  <inkml:trace contextRef="#ctx0" brushRef="#br0">4792 13741 692,'-4792'-13741'0,"4989"13756"0,0-138-15,0 0-14,16 0 0,5-16 0,0-2 15,0 0-2,-15 159-22,-20 16-99,16-10-16,2 0-6,16 8 0,-4-16 2,1-4 15,-3 0 8,-15-3 3,-10 16-4,0-1-16,-4 2-5,0-3 0,-1 16-7,0 7-1,-9 3-1,-15 1 6,-35 0-9,2 13 16,-5 3-28,-16 1 5,51 15-6,0 12-15,-5 4 17,16-7 1,-19-16-5,0-10 16,-4 1-45,-16 0 1,-62 15-54,13-42-15,0-5-96,16-6-3,-295-16 0</inkml:trace>
  <inkml:trace contextRef="#ctx0" brushRef="#br0">5015 14127 624,'-5015'-14127'0,"5238"14143"0,0-40-16,0 0-67,15 0 0,-48-15 0,0-36 16,0 0-5,-16 0 0,2 16 163,-26-8-16,-93 16-13,15 13 0,-7-15-2,-2-1 16,26-16-63,-16-20 5,-110 15-17,-1-212-15</inkml:trace>
  <inkml:trace contextRef="#ctx0" brushRef="#br0">4337 12560 241,'-4337'-12560'0,"4523"12560"0,0-40 0,0 0-35,15 0 0,-23-15 0,0-39 16,0 0-30,-16 0 0,-19 15 0,0 0-15,4 0-17,16-4 0,17-16 2,0-15 16,2 0 15,-16 4 0,0 15 5,0 19-15,3 0 3,16 3 0,14-16 2,0-7 16,6 0-9,-16-3-3,0 15 3,-1-10-15,2-1-3,16 2 1,-1-16 4,0-6 15,2-1 15,-15 1-1,-5 16 7,0 13-16,-6 1-4,16-1 1,-2-16 1,1-10 15,-6 0 3,-15 0 2,3 0-2,1-13 16,-4-2 10,0 2 1,-3-16-4,-2-6 0,4 0-1,15-2-1,17-15 1,0-10 16,1-2-5,-16-4 2,8 15 0,-1 7-15,-6 1 2,16-3 3,-17-16-3,-1 3 16,-1 2-3,-16 0 0,-1 15-3,0 0-15,-1-1-1,16-2 1,-12-16-6,0-24 16,0-2-48,-16 0 1,-65 15 0,-3-209-15</inkml:trace>
  <inkml:trace contextRef="#ctx0" brushRef="#br0">4833 12500 150,'-4833'-12500'0,"5060"12500"0,0-90 16,0 0-52,-16 0 0,-26 16 0,0-21-16,0 0-30,15 0 0,-8-15-4,0-8 16,4 0 7,-16 0 0,-6 15 0,0 7-15,0 0 23,0 0 0,-9 16 0,0 2-16,0 0 10,16 0 0,-1-16 0,0-6 15,0 0-1,-15 0 0,-5 16 0,0 5-16,0 0-2,16 0 0,4-16 0,0-20 15,0 0-8,-15 0 0,8 16 6,0 7-16,6 0-6,15 5-2,27-15-3,-1-21 16,7 0 16,-16-2 1,7 16-5,-3 1-16,3 1 2,15-5 1,-13-15-4,0 3 16,-1 0 5,-16-3 2,-27 16 2,1 12-16,0-1-2,15 0-1,-10-15 5,1 6 0,-3-1-7,16 4 1,-1-16 5,-2 1 15,1 2 1,-15 1-2,6 16 4,-1-6-16,-5 1-1,16 3 0,12-16-2,0-12 15,3 2 1,-15-3-1,12 16 4,1-5-16,-3 1-1,16 3 0,0-16 0,0 5 15,-9 0-1,-15-1-1,-5 16-7,1 17-16,0-2 2,15-2 2,-12-15-4,0-4 16,0 0 5,-16 0 0,-13 16 2,0-1-16,-2 0 0,0 0 0,-22 15 0,0-22 1,0 0-42,-16 0 0,-79 0 0,0-65 16,0 2-125,-16 0 0</inkml:trace>
  <inkml:trace contextRef="#ctx0" brushRef="#br0">5542 12012 97,'-5542'-12012'0,"5711"12012"0,0-55 15,0 0 0,-15 0 0,-19 16 0,0-29-16,0 0-17,0 0 0,-3 16 0,-2 6-16,0 2-21,15 0 0,-11-15 0,0-20 16,0 0-19,-16 0 0,-23 16 0,0 42-16,0 5 12,15 0 5,-11-15-4,3 15 16,0 1-5,-16 4 3,-10 15 0,0 7-15,0 1-7,16 0 2,17-16 0,0-3 16,0 0-14,-16 0-2,5 15 0,-3-5-15,4 1 9,16-4-2,-1-16 0,-1-9 16,0-2 3,-16 0 0,13 0 0,-2-5 15,0-1 5,-15 0-2,2 16 0,-1-8-16,0 0-2,15 0-1,-7-15 0,-1 9 16,0 0-7,-16 0-1,-2 16 0,1 0-16,0 2 4,15 0 0,-5-15 0,1-1 16,0 1-16,-16 0 3,-44 16 0,-3-63-16,0-4-165,0 0 0</inkml:trace>
  <inkml:trace contextRef="#ctx0" brushRef="#br0">4779 12199 49,'-4779'-12199'0,"4814"12214"0,0-31-15,0 0-4,16 0 0,-1-16 0,0-3 15,0 0 4,-15 0 0,29 16 0,0 37-16,0 0 38,16 0 0,-13-16 0,0-5 15,0 0-44,-15 0 0,-22 16 0,0-20-16,0 0-13,16 0 0,-85-16 0,-5 9 15,0 2-22,-15 2-1,-20 0 0</inkml:trace>
  <inkml:trace contextRef="#ctx0" brushRef="#br0">7171 11860 670,'-7171'-11860'0,"7344"11860"0,0-39 16,0 0-8,-16 0 0,-57 15 0,0-38-15,0 0-24,0 0 0,5 16 12,1 15-16,-6 2-1,16 1-1,0-16 1,-2 2 15,-8 0-2,-15 2 0,-10 16-2,0-16-16,0 0 5,15 0 0,-5-15 0,0-65 16,-2 10-61,-16-15 0,-250 16-5,0-234-16</inkml:trace>
  <inkml:trace contextRef="#ctx0" brushRef="#br0">7163 12107 772,'-7163'-12107'0,"7368"12107"0,0-147 16,0 0 114,-16 0 0,-55 15 0,0-52-15,0 0-33,16 0 0,-16-16 37,8 7 15,-31-5-21,-15 0 0,-2 16-6,3-56-16,0-2-123,16 0-1,-392-16 0</inkml:trace>
  <inkml:trace contextRef="#ctx0" brushRef="#br0">4198 12512 124,'-4198'-12512'0,"4435"12527"0,0-104-15,0 0 8,16 0 0,-41-16 0,0-34 16,0 0-8,-16 0 0,14 15-2,-8-11-15,-2 8 2,16 4 0,-28-16 0,0 13 0,0 0-9,16 0 0,-28-1 0,0-11-15,0 0 0,0 10 4,0 16 9,2 12-16,10-1-12,15-2 2,-59-15 8,0-17 16,-4-3 0,-16-6-1,-11 16-2,-3 21-16,-9 0 38,15-8 0,28-15-2,0 13 16,-2 0 22,-16-2 0,15 16 5,1-18-16,-3 2-10,15 12 0,-12-15 1,1 4 16,3 2 25,-16 7-2,-20 15-2,1-1-15,6-3-17,16-2 1,-1-16 8,-1 0 16,8-1 0,-16 7-1,10 0 14,0-10 15,8-3-6,1 7-10,-26-16-1,-2-16 0,-3-2-15,16-7 0,27-16-8,2-12 15,-11 2 29,-15-3 4,-7 16-13,5-16-16,0 1-7,15-2 3,7-15 0,0 15 16,4 0 17,-16 2 0,10 16 1,0 9-16,3 0 20,15 2 0,19-15 5,0-5 16,8-7-19,-16 4-1,-2 16 2,-3-2-16,4 0-14,15-4-1,-3-15 2,1-3 0,-4-2-22,16-8 2,7-1 1,-2-19-15,-3 0 9,0-3 1,24 16 1,1 1-16,0-1 0,16-9 2,0-16 2,2 11 15,0-1 12,-15-3 3,2 16 3,1 1-16,-4 1 4,16 0-1,-2-16 1,4-1 15,-7 1 8,-15 2 0,1 16-8,0 12-16,-1 0-8,15-1 0,-1-15-4,0 0 16,-5 0-17,-16 3 0,0 16-3,1-6-16,7 1-14,15 0-2,10-15 3,0-3 0,-1 0-8,16 0 0,0-16-9,0 8 16,-1 0-9,-16-3 0,-39 15-10,0-94-15,0-6-84,16 0-1,-416-16 0</inkml:trace>
  <inkml:trace contextRef="#ctx0" brushRef="#br0">7619 12194 147,'-7619'-12194'0,"7686"12194"0,0 19 16,0 0-2,-16 0 0,-58 0 0,0 24 16,0 0 4,-16 0 0,11 15-6,-22 7-15,0 18-22,16 4-2,-1-16-4,-1 5 16,0-1-11,-16-1-2,5 15 1,-2-6-15,0 1-25,16-2-2,9-16 1,-1-9 15,1 2 4,-15 0-2,9 16 4,1 5-16,-4 0-12,16 2 0,-10-16 2,-1-4 15,2 0 11,-15 0-1,-1 16 0,-1-18-16,0 2 22,0 0 0,-10 16 0,2-3-16,0 1-9,15 0 2,0-15 0,0 13 16,0 1-14,-16 0 1,0 15 0,-1-1-15,8 1 1,16 8-1,-2-16 1,1 2 16,-3-1-2,-16 5 3,0 15-2,-1 2-15,-5 2 0,16 0 1,0-16-3,1 1 16,5 0-1,-16-2 0,0 15 7,0 0-15,0 1-6,16 6-1,-1-16 3,1 5 15,-1 1-5,-15 4 0,-2 16-4,0 3-16,-6 0-4,0 2 0,-6 16-9,0 5-16,-2 0-12,15-1 0,1-15-1,0-8 16,-2 3 15,-16 3 1,9 16 1,1-1-16,-4 1 7,15 5 1,-1-15-3,1-13 16,-4 1 5,-16 3-1,-14 15-5,2 23-15,2-1 0,16-2 1,13-16-2,1-12 16,-2 0 5,-16 0 2,8 15 0,2-14-15,0 1 0,0 0 1,4 16 0,1 9 0,-12-1-7,-16 1 0,8 0-1,-1-14 15,-2-1 0,-15 1-2,8 16 1,-2-8-16,-5-1 9,15 5-3,1-15-1,0-1 16,1 0 1,-16-5-1,-3 16 3,-1 2-16,-3 1 7,15-1 1,-10-15-1,0-6 16,1-1 1,-16-1-2,-1 16 3,-1 2-16,3-1 8,15 1-2,-9-15 1,0 9 16,-1 0 1,-16 0 0,-1 0-3,-5-9 15,-4-2 0,1 3 0,16-16-3,-1 1 0,1-1-8,16 1 2,6-16 3,-3-15 15,1 2 0,-15 3-2,-1 16 4,-1-3-16,0 0-14,16 6-2,16-16 0,0 0 15,0 0-9,-15 0-1,-6 16 0,1-68-16,2-6-77,15 12 2,-74-15-6,2-168 0</inkml:trace>
  <inkml:trace contextRef="#ctx0" brushRef="#br0">8467 11142 522,'-8467'-11142'0,"8595"11142"0,0-51 16,0 0 11,-1 0 0,-42-15 0,0 16 16,0 0 8,-16 0 0,-7 0 85,61 2 16,-73-39 3,-16-4 2,-39 15-1,0-4-15,1-3-20,16-2-1,-4-16-4,-5-2 16,4-2-27,-16 7-7,-132 15-1,-6-147-15,-2 0-343,0 0 0</inkml:trace>
  <inkml:trace contextRef="#ctx0" brushRef="#br0">8736 11159 514,'-8736'-11159'0,"8972"11175"0,0-140-16,0 0-1,0 0 0,-7 15 0,0-46-15,0 0-10,16 0 0,-7-16 0,44-5 15,0-26-14,-15-9 3,-6 16-28,16-44-16,2-5-151,16-6-2,-317-16 0</inkml:trace>
  <inkml:trace contextRef="#ctx0" brushRef="#br0">8529 11501 41,'-8529'-11501'0,"8937"11517"0,0-209-16,0 0 2,0 0 0,-60 16 0,0-31-1,23 88-33,-15-11-62,-37 0-4,1-19 16,3 0-4,-16 1-2,-17 16-2,-4-6-16,3-4-47,15 5-9,-98-15-3,-5-92 16,1-3-322,-16 0 0</inkml:trace>
  <inkml:trace contextRef="#ctx0" brushRef="#br0">8851 11457 727,'-8851'-11457'0,"9034"11457"0,0-60 15,0 0 6,-15 0 0,-74 16 0,0-54-16,0 0-1,16 0 0,2-16 60,0-2 15,-37 1-7,-15 2 1,-2 16-6,-2 1-16,-3 0 6,16-8 0,2-16-1,0 9 15,-3-6 10,-15-4-3,14 16 0,-3-7-16,0-3-16,15 0 2,-1-15-7,2-9 0,-9 4-14,16 1 3,2 0-1,4 12-16,-1 0 5,0-3 3,35 15-3,12-25-15,-4 8-7,16 0 3,14-16 2,-1-2 16,7-3 18,-16 10-3,-7 15 1,-5-14-15,7-1-7,16 0-3,-10-16 0,-1 0 15,0 0-16,-15 2-2,-39 16 15,-3-10-16,4-1-15,16 14-3,-107-16 0,-5-76 15,-8-7-374,-15 0 0</inkml:trace>
  <inkml:trace contextRef="#ctx0" brushRef="#br0">8535 11386 456,'-8535'-11386'0,"8694"11402"0,0-83-16,0 0 47,15 0 0,-2-15 0,0-48 16,0 0-37,-16 0 0,-13 16 29,-49-8-16,0 43-15,15 4 3,0-15 4,2 0 16,5 1-7,-16-1 0,-9 16-4,5-9-16,-2 8 12,15-8 1,4-15-4,3 8 16,-7 1-32,-16-7 1,33 0-5,-1 20 15,-4 1 48,-15 0-2,22 16-6,1-14-16,-17-3-16,16-6-1,-17-16-2,-1-4 15,-2-6-13,-15-6-2,9 16-1,-5-16-16,-1 0-9,16 0-15,-10-16 3,-5-13 15,10-1-50,-15 13 0,36 16 15,2-2-16,0 1 11,15 25 4,11-15 24,4-9 16,14 6-3,-16 7 4,3 16-2,0-11-16,-2 3 2,15-16 8,12-15-11,2-3 16,-18 1 2,-16-9 1,14 0-12,3 30 16,0 3 69,-16-8 3,5 15-21,-1-24-15,-2-2-36,16 0-5,-15-16 2,-4-13 15,4-5-5,-15 2-4,-11 16 5,-3-19-16,-3 0-58,16-2-8,-68-16 5,-6-227 15,1 0-428,-15 0 0</inkml:trace>
  <inkml:trace contextRef="#ctx0" brushRef="#br0">9141 10997 456,'-9141'-10997'0,"9346"11012"0,0-23-15,0 0 14,16 0 0,-50-16 0,0-50 16,0 0-25,-16 0 0,-32 0-6,-9-30 15,18 8-8,-15 19 1,9 16 10,0-1-16,3-2-9,15 5 1,6-15-1,-1 4 16,-5-1-10,-16-8 2,0 16-10,0 0-16,-8-1-18,15-9 2,8-15-4,0 10 16,-4 0-33,-16 0 0,7 16 0,0-24-16,-4 0-57,15-23 6,-66-15 2,4-66 16,-1 0-150,-16 0 0</inkml:trace>
  <inkml:trace contextRef="#ctx0" brushRef="#br0">9279 11036 55,'-9279'-11036'0,"9556"11036"0,0-185 0,0 0-2,16 0 0,-9-16 0,0-28 15,0 0 8,-15 0 0,1 16-6,58 8-16,6-37-26,15 0-1,-10-15 2,-2-18 16,4-2-6,-16 5-2,-4 16-3,-1-6-16,2-4-46,0 3-4,-75 15-3,-3-100-15,-4-2-145,16 0 0</inkml:trace>
  <inkml:trace contextRef="#ctx0" brushRef="#br0">9358 11144 367,'-9358'-11144'0,"9565"11160"0,0-46 0,0 0-63,-16 0 0,-49 0 0,0-16 15,0 0 15,-15 0 0,-8 16 116,3-17-16,-90-1-10,16 1-2,2-16-8,0-14 15,-11 0 9,-15-4 0,-10 16-4,0-11-16,-16 0-43,15-17 0,-185-15-7,0-167 0</inkml:trace>
  <inkml:trace contextRef="#ctx0" brushRef="#br0">9025 11201 365,'-9025'-11201'0,"9090"11217"0,0-39-16,0 0 72,16 0 0,-20-16 0,0-35 15,0 0-15,-15 0 0,-27 16 72,86 0-16,-72-69-1,16 0 3,-52-16 0,-3-72 15,-16-4-154,-15 0 0</inkml:trace>
  <inkml:trace contextRef="#ctx0" brushRef="#br0">9060 11356 371,'-9060'-11356'0,"9271"11372"0,0-149-16,0 0 45,16 0 0,19-16 0,0-40 15,0 0-34,-15 207-14,-17 16-147,7-22-16,-2 1-13,15 8-4,-6-15-17,3-78 16,-13 2-176,-16 0 0</inkml:trace>
  <inkml:trace contextRef="#ctx0" brushRef="#br0">9178 11787 340,'-9178'-11787'0,"9314"11787"0,0-14 16,0 0 52,-16 0 0,-27 16 0,0-49-16,0 0-24,15 0 0,1-15 31,-23-18 16,-31 23-31,-16 0 0,-22 15 0,0-4-15,0 0-19,16-6 9,-7-16-13,5 26 16,-8 4 21,-16-8 6,-4 15-2,0-17-15,2 0-30,16 6-3,-78-16 10,-4-43 16,7-2-129,-16 6-6,-47 0 6,-5 31 15</inkml:trace>
  <inkml:trace contextRef="#ctx0" brushRef="#br0">9056 11890 176,'-9056'-11890'0,"9212"11890"0,0 14 16,0 0 2,-16 0 0,-28 15 0,0-21-15,174-64-38,16-154 61,-15-16 3,1-14 16,2 0-18,-16 0 2,-9 15 0,0-28-15,-1 0 6,16-1 0,-7-16-8,0 0 0,-1 0-14,15-8 0,-25 1-4,3-65-16,-2 7-64,0-6-1,-40 16-13,1-135-16</inkml:trace>
  <inkml:trace contextRef="#ctx0" brushRef="#br0">9139 11965 535,'-9139'-11965'0,"9301"11980"0,0-38-15,0 0 1,16 0 0,-67-16 0,0-38 16,0 0 2,-16 0 0,-15 15 20,57 1-15,-15-41 6,0-3 0,-14 16 2,-2-22-16,-4 4-80,15 0-3,-116-15 0,-4-155 0</inkml:trace>
  <inkml:trace contextRef="#ctx0" brushRef="#br0">9157 12029 408,'-9157'-12029'0,"9378"12029"0,0-54 16,0 0 21,-16 0 0,-49 16 0,0-54-16,0 0-23,0 0 0,-27 15 172,-43-10-15,-129 34-14,16 5 4,1-16-5,-1-10 16,-6 3-1,-16-8 2,-1 15-6,1-13-15,-8 0-16,16-9 5,6-16-6,10-17 15,0 4 40,-15-8 5,29 16-21,5-8-16,-7 0-21,16-3 2,-34-16-8,2-85 15,12-9-102,-15 8-8,-373 0 0</inkml:trace>
  <inkml:trace contextRef="#ctx0" brushRef="#br0">9312 12069 68,'-9312'-12069'0,"9697"12085"0,0-243-16,0 0-23,16 0 0,-18-16 0,0-54 15,0 0 10,-15 0 0,8 16 11,22-10-16,-11-5 9,15 0 6,5-15 0,1-9 16,-13 1-23,-16 3 1,-16 16 2,-4-10-16,2-3-11,15 1-4,-10-15 5,-4-90 0,0-5-169,16 0-3,-395-16 0</inkml:trace>
  <inkml:trace contextRef="#ctx0" brushRef="#br0">9360 12220 628,'-9360'-12220'0,"9542"12220"0,0-60 15,0 0 43,-15 0 0,-35 16 0,0-40-16,0 0-23,16 0 0,-19-16 120,45-13 15,-89-37-22,-15-2-1,-12 0-9,-2 1 16,3-1-2,-1-4-3,-47-15-1,-1-69 0,-1 0-126,16-5-3,-146-16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123.87096" units="1/cm"/>
          <inkml:channelProperty channel="Y" name="resolution" value="62.06897" units="1/cm"/>
          <inkml:channelProperty channel="T" name="resolution" value="28.34646" units="1/dev"/>
        </inkml:channelProperties>
      </inkml:inkSource>
      <inkml:timestamp xml:id="ts0" timeString="2020-06-13T04:04: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6562 9225 0,'17'0'15,"1"0"1,17 0-1,71-17-15,53 17 16,-89 0 0,89 0-16,-18 0 15,-35 0 1,-53 0 0,-18 0-16,-17 0 15,0 0 1,17 0-1,0 0 1,-17 0-16,17 0 16,-17 0 15,17 0-15,18 0-1,0 0 1,-36 0-16,19 0 15,-19 0 1,1 0 62,0 0-62,-1 0-16,1 0 15,17 0 1,0 0 0</inkml:trace>
  <inkml:trace contextRef="#ctx0" brushRef="#br0">22049 9666 0,'53'0'79,"-36"0"-48,18 0-31,18 0 15,-35 0 1,17 0 0,-17 0-16,17 0 31,-17 0-31,35 0 47,0 0-32,-18 0 1,-17 0-16,-1 0 16,1 0 15,0 0-15,17 0-1,18 0-15,17 0 16,1 0-1,-54 0 1,1-18-16,0 18 16,-1 0-1,1 0 1,0 0 15,-1 0-15,1 0 15,0 0 0</inkml:trace>
  <inkml:trace contextRef="#ctx0" brushRef="#br0">21943 10160 0,'17'0'47,"19"0"-31,-1 0-1,230-18 1,-1 18 0,1 0-16,17 0 15,-194 0 1,194 0-1,-17 0-15,-36 0 16,-35 0 0,-35 0-16,-53 18 15,-71-18 1,36 0 0,-36 0-16,0 0 31,-17 0-31,70 0 31,-35 0-15,0 0-16,0 0 15,0 0 1,0 0 0,-36 0-16,19 0 15,-1 0 1,-17 0-16,-1 0 31,1 0-15,-1 0-1,1 0 1,0 0 0,17 0-16,-17 18 15,-1-18 1,1 0-16,0 0 15,-1 0 1,1 0-16,17 0 31,-17 0-15,-18 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9F888-49C4-2749-BFDB-17EE75F3640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5D65D-5918-594B-BD8C-AC83E1CF3B47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7"/>
          <p:cNvSpPr/>
          <p:nvPr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</a:p>
        </p:txBody>
      </p:sp>
      <p:sp>
        <p:nvSpPr>
          <p:cNvPr id="21" name="文本框 8"/>
          <p:cNvSpPr txBox="1"/>
          <p:nvPr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  <a:endParaRPr sz="1100"/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customXml" Target="../ink/ink7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7.png"/><Relationship Id="rId3" Type="http://schemas.openxmlformats.org/officeDocument/2006/relationships/customXml" Target="../ink/ink8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0.png"/><Relationship Id="rId3" Type="http://schemas.openxmlformats.org/officeDocument/2006/relationships/customXml" Target="../ink/ink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customXml" Target="../ink/ink10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hyperlink" Target="https://talktotransformer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customXml" Target="../ink/ink1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5.png"/><Relationship Id="rId3" Type="http://schemas.openxmlformats.org/officeDocument/2006/relationships/customXml" Target="../ink/ink1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customXml" Target="../ink/ink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4.png"/><Relationship Id="rId1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customXml" Target="../ink/ink4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customXml" Target="../ink/ink5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customXml" Target="../ink/ink6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GPT and </a:t>
            </a:r>
            <a:r>
              <a:rPr lang="en-US" altLang="zh-CN" sz="2800" dirty="0" err="1"/>
              <a:t>XLNet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2622425" y="1920240"/>
            <a:ext cx="829026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GPT: Generative</a:t>
            </a:r>
            <a:r>
              <a:rPr lang="zh-CN" altLang="en-US" sz="2000" dirty="0"/>
              <a:t> </a:t>
            </a:r>
            <a:r>
              <a:rPr lang="en-US" altLang="zh-CN" sz="2000" dirty="0"/>
              <a:t>Pre-Training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XLNet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Generalized</a:t>
            </a:r>
            <a:r>
              <a:rPr lang="zh-CN" altLang="en-US" sz="2000" dirty="0"/>
              <a:t> </a:t>
            </a:r>
            <a:r>
              <a:rPr lang="en-US" altLang="zh-CN" sz="2000" dirty="0"/>
              <a:t>Autoregressive Pretraining for Language Understanding</a:t>
            </a:r>
            <a:endParaRPr lang="zh-CN" altLang="en-US" sz="2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Larger Dataset:</a:t>
            </a:r>
            <a:r>
              <a:rPr lang="zh-CN" altLang="en-US" sz="2800" dirty="0"/>
              <a:t> </a:t>
            </a:r>
            <a:r>
              <a:rPr lang="en-US" altLang="zh-CN" sz="2800" dirty="0" err="1"/>
              <a:t>WebText</a:t>
            </a:r>
            <a:endParaRPr lang="zh-CN" altLang="en-US" sz="280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Scraped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outbound</a:t>
            </a:r>
            <a:r>
              <a:rPr lang="zh-CN" altLang="en-US"/>
              <a:t> </a:t>
            </a:r>
            <a:r>
              <a:rPr lang="en-US" altLang="zh-CN"/>
              <a:t>links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Reddit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emphasize</a:t>
            </a:r>
            <a:r>
              <a:rPr lang="zh-CN" altLang="en-US"/>
              <a:t> </a:t>
            </a:r>
            <a:r>
              <a:rPr lang="en-US" altLang="zh-CN"/>
              <a:t>quality;</a:t>
            </a:r>
            <a:endParaRPr lang="en-US" altLang="zh-CN"/>
          </a:p>
          <a:p>
            <a:r>
              <a:rPr lang="en-US" altLang="zh-CN"/>
              <a:t>Remove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Wikipedia</a:t>
            </a:r>
            <a:r>
              <a:rPr lang="zh-CN" altLang="en-US"/>
              <a:t> 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ensure</a:t>
            </a:r>
            <a:r>
              <a:rPr lang="zh-CN" altLang="en-US"/>
              <a:t> </a:t>
            </a:r>
            <a:r>
              <a:rPr lang="en-US" altLang="zh-CN"/>
              <a:t>”cross</a:t>
            </a:r>
            <a:r>
              <a:rPr lang="zh-CN" altLang="en-US"/>
              <a:t> </a:t>
            </a:r>
            <a:r>
              <a:rPr lang="en-US" altLang="zh-CN"/>
              <a:t>evaluation”</a:t>
            </a:r>
            <a:endParaRPr lang="en-US" altLang="zh-CN"/>
          </a:p>
          <a:p>
            <a:r>
              <a:rPr lang="en-US" altLang="zh-CN"/>
              <a:t>Yielding</a:t>
            </a:r>
            <a:r>
              <a:rPr lang="zh-CN" altLang="en-US"/>
              <a:t> </a:t>
            </a:r>
            <a:r>
              <a:rPr lang="en-US" altLang="zh-CN"/>
              <a:t>45</a:t>
            </a:r>
            <a:r>
              <a:rPr lang="zh-CN" altLang="en-US"/>
              <a:t> </a:t>
            </a:r>
            <a:r>
              <a:rPr lang="en-US" altLang="zh-CN"/>
              <a:t>million</a:t>
            </a:r>
            <a:r>
              <a:rPr lang="zh-CN" altLang="en-US"/>
              <a:t> </a:t>
            </a:r>
            <a:r>
              <a:rPr lang="en-US" altLang="zh-CN"/>
              <a:t>links:</a:t>
            </a:r>
            <a:endParaRPr lang="en-US" altLang="zh-CN"/>
          </a:p>
          <a:p>
            <a:pPr lvl="1"/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million</a:t>
            </a:r>
            <a:r>
              <a:rPr lang="zh-CN" altLang="en-US"/>
              <a:t> </a:t>
            </a:r>
            <a:r>
              <a:rPr lang="en-US" altLang="zh-CN"/>
              <a:t>documents;</a:t>
            </a:r>
            <a:endParaRPr lang="en-US" altLang="zh-CN"/>
          </a:p>
          <a:p>
            <a:pPr lvl="1"/>
            <a:r>
              <a:rPr lang="en-US" altLang="zh-CN"/>
              <a:t>45</a:t>
            </a:r>
            <a:r>
              <a:rPr lang="zh-CN" altLang="en-US"/>
              <a:t> </a:t>
            </a:r>
            <a:r>
              <a:rPr lang="en-US" altLang="zh-CN"/>
              <a:t>GB</a:t>
            </a:r>
            <a:endParaRPr lang="en-GB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Larger Model:</a:t>
            </a:r>
            <a:r>
              <a:rPr lang="zh-CN" altLang="en-US" sz="2800" dirty="0"/>
              <a:t> </a:t>
            </a:r>
            <a:r>
              <a:rPr lang="en-US" altLang="zh-CN" sz="2800" dirty="0"/>
              <a:t>GPT-2</a:t>
            </a:r>
            <a:endParaRPr lang="zh-CN" altLang="en-US" sz="28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dictionary,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size;</a:t>
            </a:r>
            <a:endParaRPr lang="en-US" altLang="zh-CN" dirty="0"/>
          </a:p>
          <a:p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layers;</a:t>
            </a:r>
            <a:endParaRPr lang="en-US" altLang="zh-CN" dirty="0"/>
          </a:p>
          <a:p>
            <a:r>
              <a:rPr lang="en-US" altLang="zh-CN" dirty="0"/>
              <a:t>Norm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endParaRPr lang="en-US" altLang="zh-CN" dirty="0"/>
          </a:p>
          <a:p>
            <a:r>
              <a:rPr lang="en-US" altLang="zh-CN" dirty="0"/>
              <a:t>1.5</a:t>
            </a:r>
            <a:r>
              <a:rPr lang="zh-CN" altLang="en-US" dirty="0"/>
              <a:t> </a:t>
            </a:r>
            <a:r>
              <a:rPr lang="en-US" altLang="zh-CN" dirty="0"/>
              <a:t>billion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0.3</a:t>
            </a:r>
            <a:r>
              <a:rPr lang="zh-CN" altLang="en-US" dirty="0"/>
              <a:t> </a:t>
            </a:r>
            <a:r>
              <a:rPr lang="en-US" altLang="zh-CN" dirty="0"/>
              <a:t>billion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endParaRPr lang="en-US" altLang="zh-CN" dirty="0"/>
          </a:p>
          <a:p>
            <a:endParaRPr lang="en-GB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52" y="4114525"/>
            <a:ext cx="5156095" cy="20624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Larger Model:</a:t>
            </a:r>
            <a:r>
              <a:rPr lang="zh-CN" altLang="en-US" sz="2800" dirty="0"/>
              <a:t> </a:t>
            </a:r>
            <a:r>
              <a:rPr lang="en-US" altLang="zh-CN" sz="2800" dirty="0"/>
              <a:t>GPT-2</a:t>
            </a:r>
            <a:endParaRPr lang="zh-CN" altLang="en-US" sz="28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4588328" y="5551548"/>
            <a:ext cx="3015343" cy="535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No Fine-tuning!!</a:t>
            </a:r>
            <a:endParaRPr lang="en-GB" dirty="0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94" y="1824676"/>
            <a:ext cx="11649013" cy="32249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Children’s Book Test (CBT)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8506" y="1413523"/>
            <a:ext cx="6534987" cy="4684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502200" y="934200"/>
              <a:ext cx="5475240" cy="38170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502200" y="934200"/>
                <a:ext cx="5475240" cy="381708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LAMBADA</a:t>
            </a:r>
            <a:endParaRPr lang="zh-CN" altLang="en-US" sz="2800" dirty="0"/>
          </a:p>
        </p:txBody>
      </p:sp>
      <p:pic>
        <p:nvPicPr>
          <p:cNvPr id="4" name="Picture 4" descr="A picture containing drawing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527" y="1329543"/>
            <a:ext cx="8347364" cy="2320636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617" y="2851096"/>
            <a:ext cx="4511489" cy="32810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7527" y="5947513"/>
            <a:ext cx="534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https://openai.com/blog/better-language-models/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846720" y="1005120"/>
              <a:ext cx="8451360" cy="42426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846720" y="1005120"/>
                <a:ext cx="8451360" cy="424260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Winograd Schema Challenge</a:t>
            </a:r>
            <a:endParaRPr lang="zh-CN" altLang="en-US" sz="2800" dirty="0"/>
          </a:p>
        </p:txBody>
      </p:sp>
      <p:pic>
        <p:nvPicPr>
          <p:cNvPr id="7" name="Picture 5" descr="A picture containing bird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565" y="2335391"/>
            <a:ext cx="6730123" cy="284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832" y="1991278"/>
            <a:ext cx="4845874" cy="3535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2362320" y="3314880"/>
              <a:ext cx="6769440" cy="3556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2362320" y="3314880"/>
                <a:ext cx="6769440" cy="35568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Reading Comprehension: </a:t>
            </a:r>
            <a:r>
              <a:rPr lang="en-US" altLang="zh-CN" sz="2800" dirty="0" err="1"/>
              <a:t>CoQA</a:t>
            </a:r>
            <a:endParaRPr lang="zh-CN" altLang="en-US" sz="2800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6493" y="1934445"/>
            <a:ext cx="5019235" cy="3516185"/>
          </a:xfrm>
          <a:prstGeom prst="rect">
            <a:avLst/>
          </a:prstGeom>
        </p:spPr>
      </p:pic>
      <p:pic>
        <p:nvPicPr>
          <p:cNvPr id="6" name="Picture 7" descr="A close up of text on a black background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3" y="1424514"/>
            <a:ext cx="6840362" cy="45360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254160" y="2577960"/>
              <a:ext cx="5358600" cy="32835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254160" y="2577960"/>
                <a:ext cx="5358600" cy="328356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Summarization</a:t>
            </a:r>
            <a:endParaRPr lang="zh-CN" altLang="en-US" sz="2800" dirty="0"/>
          </a:p>
        </p:txBody>
      </p:sp>
      <p:pic>
        <p:nvPicPr>
          <p:cNvPr id="7" name="Picture 4" descr="A picture containing drawing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03" y="1254721"/>
            <a:ext cx="8685847" cy="28593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807" y="3018948"/>
            <a:ext cx="4708425" cy="3318947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875980" y="3669397"/>
            <a:ext cx="93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TL;DR: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Translation</a:t>
            </a:r>
            <a:endParaRPr lang="zh-CN" altLang="en-US" sz="2800" dirty="0"/>
          </a:p>
        </p:txBody>
      </p:sp>
      <p:sp>
        <p:nvSpPr>
          <p:cNvPr id="9" name="TextBox 6"/>
          <p:cNvSpPr txBox="1"/>
          <p:nvPr/>
        </p:nvSpPr>
        <p:spPr>
          <a:xfrm>
            <a:off x="875980" y="3669397"/>
            <a:ext cx="93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TL;DR: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2112" y="1239497"/>
            <a:ext cx="11687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0" i="0" dirty="0">
                <a:solidFill>
                  <a:srgbClr val="24292E"/>
                </a:solidFill>
                <a:effectLst/>
                <a:latin typeface="-apple-system"/>
              </a:rPr>
              <a:t>"sentence1 = translation_of_sentence1 \n sentence2 = translation_of_sentence2 \n ... \n </a:t>
            </a:r>
            <a:r>
              <a:rPr lang="en-GB" sz="2000" b="0" i="0" dirty="0" err="1">
                <a:solidFill>
                  <a:srgbClr val="24292E"/>
                </a:solidFill>
                <a:effectLst/>
                <a:latin typeface="-apple-system"/>
              </a:rPr>
              <a:t>testing_sentence</a:t>
            </a:r>
            <a:r>
              <a:rPr lang="en-GB" sz="2000" b="0" i="0" dirty="0">
                <a:solidFill>
                  <a:srgbClr val="24292E"/>
                </a:solidFill>
                <a:effectLst/>
                <a:latin typeface="-apple-system"/>
              </a:rPr>
              <a:t> = "</a:t>
            </a:r>
            <a:endParaRPr lang="en-GB" sz="2000" dirty="0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9493" y="1799084"/>
            <a:ext cx="6232437" cy="44792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Question Answering</a:t>
            </a:r>
            <a:endParaRPr lang="zh-CN" altLang="en-US" sz="2800" dirty="0"/>
          </a:p>
        </p:txBody>
      </p:sp>
      <p:pic>
        <p:nvPicPr>
          <p:cNvPr id="7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53" y="1790104"/>
            <a:ext cx="6057900" cy="3479800"/>
          </a:xfrm>
          <a:prstGeom prst="rect">
            <a:avLst/>
          </a:prstGeom>
        </p:spPr>
      </p:pic>
      <p:pic>
        <p:nvPicPr>
          <p:cNvPr id="8" name="Picture 6" descr="A picture containing clock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72" y="1704470"/>
            <a:ext cx="5570220" cy="36510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Recall: Transformer</a:t>
            </a:r>
            <a:endParaRPr lang="zh-CN" altLang="en-US" sz="2800" dirty="0"/>
          </a:p>
        </p:txBody>
      </p:sp>
      <p:pic>
        <p:nvPicPr>
          <p:cNvPr id="4" name="Picture 2" descr="Transformer mode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73" y="998853"/>
            <a:ext cx="9430166" cy="54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22800" y="2535480"/>
              <a:ext cx="2047680" cy="21520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22800" y="2535480"/>
                <a:ext cx="2047680" cy="215208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Generalization vs. Memorization</a:t>
            </a:r>
            <a:endParaRPr lang="zh-CN" altLang="en-US" sz="28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838200" y="1459863"/>
            <a:ext cx="6542314" cy="523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Bloom</a:t>
            </a:r>
            <a:r>
              <a:rPr lang="zh-CN" altLang="en-US" dirty="0"/>
              <a:t> </a:t>
            </a:r>
            <a:r>
              <a:rPr lang="en-US" altLang="zh-CN" dirty="0"/>
              <a:t>Filters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gram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  <a:endParaRPr lang="en-GB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332" y="2070187"/>
            <a:ext cx="9601200" cy="20383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16" y="4742587"/>
            <a:ext cx="4960991" cy="119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02" y="4810083"/>
            <a:ext cx="4994738" cy="113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Text Generation</a:t>
            </a:r>
            <a:endParaRPr lang="zh-CN" altLang="en-US" sz="2800" dirty="0"/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182" y="1157257"/>
            <a:ext cx="11083636" cy="47786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Problem: GPT-2 sometimes out of control</a:t>
            </a:r>
            <a:endParaRPr lang="zh-CN" altLang="en-US" sz="2800" dirty="0"/>
          </a:p>
        </p:txBody>
      </p:sp>
      <p:pic>
        <p:nvPicPr>
          <p:cNvPr id="4" name="Picture 3" descr="A screenshot of a cell phon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48" y="1268361"/>
            <a:ext cx="6494751" cy="4786518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463136" y="2026468"/>
            <a:ext cx="486899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Using only Blacks will not trigger racist outputs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Replacing Blacks with Asians or Jews will still produce racist outputs</a:t>
            </a:r>
            <a:endParaRPr 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384758" y="6054879"/>
            <a:ext cx="795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Universal Adversarial Triggers for Attacking and Analyzing NLP, EMNLP2019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Have a try!</a:t>
            </a:r>
            <a:endParaRPr lang="zh-CN" altLang="en-US" sz="2800" dirty="0"/>
          </a:p>
        </p:txBody>
      </p:sp>
      <p:sp>
        <p:nvSpPr>
          <p:cNvPr id="6" name="Rectangle 3"/>
          <p:cNvSpPr/>
          <p:nvPr/>
        </p:nvSpPr>
        <p:spPr>
          <a:xfrm>
            <a:off x="7467793" y="504151"/>
            <a:ext cx="3422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linkClick r:id="rId1"/>
              </a:rPr>
              <a:t>https://talktotransformer.com/</a:t>
            </a:r>
            <a:endParaRPr lang="en-GB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67" y="1179316"/>
            <a:ext cx="5262145" cy="51525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46" y="1523203"/>
            <a:ext cx="5277018" cy="4778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GPT-3</a:t>
            </a:r>
            <a:endParaRPr lang="zh-CN" altLang="en-US" sz="2800" dirty="0"/>
          </a:p>
        </p:txBody>
      </p:sp>
      <p:pic>
        <p:nvPicPr>
          <p:cNvPr id="9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091" y="1099227"/>
            <a:ext cx="7573818" cy="49991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Zero-/One-/Few-Shot Learning vs. Fine Tuning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17" y="1015018"/>
            <a:ext cx="4801859" cy="26213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01" y="3636361"/>
            <a:ext cx="4841219" cy="25741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31" y="1015018"/>
            <a:ext cx="4880578" cy="4242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1144440" y="1382760"/>
              <a:ext cx="9280080" cy="46332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1144440" y="1382760"/>
                <a:ext cx="9280080" cy="463320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Larger Model and Larger Datasets</a:t>
            </a:r>
            <a:endParaRPr lang="zh-CN" altLang="en-US" sz="2800" dirty="0"/>
          </a:p>
        </p:txBody>
      </p:sp>
      <p:pic>
        <p:nvPicPr>
          <p:cNvPr id="7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71" y="1086706"/>
            <a:ext cx="9559636" cy="2682266"/>
          </a:xfrm>
          <a:prstGeom prst="rect">
            <a:avLst/>
          </a:prstGeom>
        </p:spPr>
      </p:pic>
      <p:pic>
        <p:nvPicPr>
          <p:cNvPr id="8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63" y="3933555"/>
            <a:ext cx="8312252" cy="23995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Some Results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9410" y="1118773"/>
            <a:ext cx="6473175" cy="41831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8" y="5498590"/>
            <a:ext cx="7810501" cy="8745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494560" y="4105080"/>
              <a:ext cx="676080" cy="5202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494560" y="4105080"/>
                <a:ext cx="676080" cy="52020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Some Results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5793" y="1211865"/>
            <a:ext cx="7840414" cy="49829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Some Results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1538" y="1014155"/>
            <a:ext cx="7808925" cy="51954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Recall: BERT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449" y="3401568"/>
            <a:ext cx="2726481" cy="2448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443" t="27548" r="7546"/>
          <a:stretch>
            <a:fillRect/>
          </a:stretch>
        </p:blipFill>
        <p:spPr>
          <a:xfrm>
            <a:off x="3801569" y="1388763"/>
            <a:ext cx="7348452" cy="2302072"/>
          </a:xfrm>
          <a:prstGeom prst="rect">
            <a:avLst/>
          </a:prstGeom>
        </p:spPr>
      </p:pic>
      <p:pic>
        <p:nvPicPr>
          <p:cNvPr id="1026" name="Picture 2" descr="Bert | Muppet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7" y="563057"/>
            <a:ext cx="1510785" cy="25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801569" y="4096512"/>
            <a:ext cx="626597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Bidirectional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(Masked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Block:</a:t>
            </a:r>
            <a:r>
              <a:rPr lang="zh-CN" altLang="en-US" dirty="0"/>
              <a:t> </a:t>
            </a:r>
            <a:r>
              <a:rPr lang="en-US" altLang="zh-CN" dirty="0"/>
              <a:t>Self-Attention</a:t>
            </a:r>
            <a:r>
              <a:rPr lang="zh-CN" altLang="en-US" dirty="0"/>
              <a:t> </a:t>
            </a:r>
            <a:r>
              <a:rPr lang="en-US" altLang="zh-CN" dirty="0"/>
              <a:t>(Transformer</a:t>
            </a:r>
            <a:r>
              <a:rPr lang="zh-CN" altLang="en-US" dirty="0"/>
              <a:t> </a:t>
            </a:r>
            <a:r>
              <a:rPr lang="en-US" altLang="zh-CN" dirty="0"/>
              <a:t>Encoder)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Inputs:</a:t>
            </a:r>
            <a:r>
              <a:rPr lang="zh-CN" altLang="en-US" dirty="0"/>
              <a:t> </a:t>
            </a:r>
            <a:r>
              <a:rPr lang="en-US" altLang="zh-CN" dirty="0"/>
              <a:t>Token,</a:t>
            </a:r>
            <a:r>
              <a:rPr lang="zh-CN" altLang="en-US" dirty="0"/>
              <a:t> </a:t>
            </a:r>
            <a:r>
              <a:rPr lang="en-US" altLang="zh-CN" dirty="0"/>
              <a:t>Segment,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Positional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Pre-Training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Sentence Prediction</a:t>
            </a:r>
            <a:endParaRPr lang="en-GB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4100400" y="723600"/>
              <a:ext cx="6433560" cy="55609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4100400" y="723600"/>
                <a:ext cx="6433560" cy="556092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Some Results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759" y="908964"/>
            <a:ext cx="9218482" cy="54580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985" y="572619"/>
            <a:ext cx="3377761" cy="3363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Some Results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604" y="977000"/>
            <a:ext cx="9820792" cy="54003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Some Results</a:t>
            </a:r>
            <a:endParaRPr lang="zh-CN" altLang="en-US" sz="2800" dirty="0"/>
          </a:p>
        </p:txBody>
      </p:sp>
      <p:pic>
        <p:nvPicPr>
          <p:cNvPr id="4" name="Picture 4" descr="A close up of a newspap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2160" y="1039646"/>
            <a:ext cx="8387680" cy="53304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Some Results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8" y="839134"/>
            <a:ext cx="10091804" cy="55454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Interesting Results</a:t>
            </a:r>
            <a:endParaRPr lang="zh-CN" altLang="en-US" sz="2800" dirty="0"/>
          </a:p>
        </p:txBody>
      </p:sp>
      <p:pic>
        <p:nvPicPr>
          <p:cNvPr id="4" name="Content Placeholder 4" descr="A screenshot of a cell pho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72048"/>
            <a:ext cx="10515600" cy="35269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348"/>
            <a:ext cx="7581900" cy="1549400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4" y="1581748"/>
            <a:ext cx="6022796" cy="5276252"/>
          </a:xfrm>
          <a:prstGeom prst="rect">
            <a:avLst/>
          </a:prstGeom>
        </p:spPr>
      </p:pic>
      <p:pic>
        <p:nvPicPr>
          <p:cNvPr id="7" name="Picture 8" descr="A screenshot of a cell phon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79" y="4019214"/>
            <a:ext cx="7632700" cy="1498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(19) openai - Twitter Search Twitt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08574" y="1156061"/>
            <a:ext cx="9174852" cy="51608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30264" y="398903"/>
            <a:ext cx="733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More Interesting Things</a:t>
            </a:r>
            <a:endParaRPr lang="zh-CN" altLang="en-US"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XLNet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3326674" y="1749469"/>
            <a:ext cx="5538652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Transformer-XL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Segment-level Recurrence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Relative Positional Embedding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XLNet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Permutation Language Modeling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Two-Stream Self-Attention</a:t>
            </a: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Transformer-XL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563" y="1485431"/>
            <a:ext cx="9532872" cy="2920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68435" y="4801034"/>
            <a:ext cx="876517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No long sequence information (hard to predict first few tokens)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High evaluation cost </a:t>
            </a: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Truncated BPTT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t="17285"/>
          <a:stretch>
            <a:fillRect/>
          </a:stretch>
        </p:blipFill>
        <p:spPr>
          <a:xfrm>
            <a:off x="1358428" y="1580605"/>
            <a:ext cx="10076033" cy="46638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GPT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2696908" y="2066544"/>
            <a:ext cx="7526084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“Improving Language Understanding By Generative Pre-training”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“Language Models Are Unsupervised Multitask Learners”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“Language Models Are Few-shot Learners”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7568280" y="3722040"/>
              <a:ext cx="310680" cy="11664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568280" y="3722040"/>
                <a:ext cx="310680" cy="11664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Segment-level Recurrence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514063"/>
            <a:ext cx="11506200" cy="3228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02" y="4939421"/>
            <a:ext cx="10139795" cy="13421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Relative Positional Embedding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9787" y="1626871"/>
            <a:ext cx="7972425" cy="495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8639" y="1165206"/>
            <a:ext cx="279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Absolute position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48639" y="2519611"/>
            <a:ext cx="279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Relative position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3236458"/>
            <a:ext cx="10639425" cy="1038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4529865"/>
            <a:ext cx="9896475" cy="1038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Overall Process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787" y="2038350"/>
            <a:ext cx="11020425" cy="2781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0341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XLNet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083" y="1664531"/>
            <a:ext cx="9648825" cy="1028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7083" y="1167752"/>
            <a:ext cx="387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Autoregressive language modeling</a:t>
            </a:r>
            <a:endParaRPr lang="zh-CN" altLang="en-US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167083" y="2789900"/>
            <a:ext cx="387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Masked language modeling</a:t>
            </a:r>
            <a:endParaRPr lang="zh-CN" altLang="en-US" sz="2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83" y="3286680"/>
            <a:ext cx="10048875" cy="933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67082" y="4202182"/>
            <a:ext cx="387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Compare</a:t>
            </a:r>
            <a:endParaRPr lang="zh-CN" altLang="en-US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167082" y="4721419"/>
            <a:ext cx="10772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Independence Assumption: </a:t>
            </a:r>
            <a:r>
              <a:rPr lang="en-US" altLang="zh-CN" sz="2000" dirty="0"/>
              <a:t>BERT factorizes the joint conditional probability based on an independence assumption that all masked tokens are separately reconstructed 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Input noise: </a:t>
            </a:r>
            <a:r>
              <a:rPr lang="en-US" altLang="zh-CN" sz="2000" dirty="0"/>
              <a:t>The input to BERT contains artificial symbols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Context dependency: </a:t>
            </a:r>
            <a:r>
              <a:rPr lang="en-US" altLang="zh-CN" dirty="0"/>
              <a:t>The AR representation is only conditioned on the tokens to the left</a:t>
            </a:r>
            <a:endParaRPr lang="zh-CN" altLang="en-US" sz="2000" b="1"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Permutation Language Modeling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412" y="1362483"/>
            <a:ext cx="4829175" cy="10763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14302" y="5998024"/>
            <a:ext cx="756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Only permutes the factorization order,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sequence</a:t>
            </a:r>
            <a:r>
              <a:rPr lang="zh-CN" altLang="en-US" sz="2000" dirty="0"/>
              <a:t> </a:t>
            </a:r>
            <a:r>
              <a:rPr lang="en-US" altLang="zh-CN" sz="2000" dirty="0"/>
              <a:t>order.</a:t>
            </a:r>
            <a:endParaRPr lang="en-US" altLang="zh-CN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67" y="2670136"/>
            <a:ext cx="4129169" cy="30986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3" y="2652245"/>
            <a:ext cx="3907327" cy="31344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618" y="2662980"/>
            <a:ext cx="3864387" cy="31129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parameterize?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412" y="1362483"/>
            <a:ext cx="4829175" cy="1076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1586" y="2459042"/>
            <a:ext cx="4532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about standard Transformer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6" y="2922709"/>
            <a:ext cx="9648825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58" y="4300685"/>
            <a:ext cx="4715985" cy="529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06" y="5027106"/>
            <a:ext cx="6596783" cy="9368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71586" y="4300685"/>
            <a:ext cx="200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May not work</a:t>
            </a: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parameterize?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412" y="1362483"/>
            <a:ext cx="4829175" cy="1076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1586" y="2536794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Use positional information to predict probability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087641"/>
            <a:ext cx="6553200" cy="904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7003" y="4250819"/>
            <a:ext cx="1133407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/>
              <a:t>To predict the token, g(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</a:t>
            </a:r>
            <a:r>
              <a:rPr lang="en-US" altLang="zh-CN" sz="2400" baseline="-25000" dirty="0"/>
              <a:t>&lt;t</a:t>
            </a:r>
            <a:r>
              <a:rPr lang="en-US" altLang="zh-CN" sz="2400" dirty="0"/>
              <a:t>; </a:t>
            </a:r>
            <a:r>
              <a:rPr lang="en-US" altLang="zh-CN" sz="2400" dirty="0" err="1"/>
              <a:t>z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) should only use the position </a:t>
            </a:r>
            <a:r>
              <a:rPr lang="en-US" altLang="zh-CN" sz="2400" dirty="0" err="1"/>
              <a:t>z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and not the content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zt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/>
              <a:t>to predict the other tokens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zj</a:t>
            </a:r>
            <a:r>
              <a:rPr lang="en-US" altLang="zh-CN" sz="2400" dirty="0"/>
              <a:t> with j &gt; t, g(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</a:t>
            </a:r>
            <a:r>
              <a:rPr lang="en-US" altLang="zh-CN" sz="2400" baseline="-25000" dirty="0"/>
              <a:t>&lt;t</a:t>
            </a:r>
            <a:r>
              <a:rPr lang="en-US" altLang="zh-CN" sz="2400" dirty="0"/>
              <a:t>; </a:t>
            </a:r>
            <a:r>
              <a:rPr lang="en-US" altLang="zh-CN" sz="2400" dirty="0" err="1"/>
              <a:t>z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) should also encode the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content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zt</a:t>
            </a:r>
            <a:r>
              <a:rPr lang="en-US" altLang="zh-CN" sz="2400" dirty="0"/>
              <a:t> to provide full contextual information.</a:t>
            </a: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Two-Stream Self-Attention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1015225"/>
            <a:ext cx="11677650" cy="1400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1" y="2518802"/>
            <a:ext cx="5256068" cy="2996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13" y="2518802"/>
            <a:ext cx="5230091" cy="30047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798" y="5622008"/>
            <a:ext cx="8444403" cy="7943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Two-Stream Self-Attention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588" y="1018090"/>
            <a:ext cx="9658823" cy="51875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More trick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975" y="3513963"/>
            <a:ext cx="7258050" cy="733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770193"/>
            <a:ext cx="8953500" cy="121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1598" y="1317116"/>
            <a:ext cx="271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Partial Prediction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71597" y="2965042"/>
            <a:ext cx="271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Longer Context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371599" y="4382135"/>
            <a:ext cx="440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Modeling Multiple Segments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4758967" y="5202816"/>
            <a:ext cx="2674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NimbusRomNo9L-Regu"/>
              </a:rPr>
              <a:t>[CLS, A, SEP, B, SEP],</a:t>
            </a: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182" y="675458"/>
            <a:ext cx="11083636" cy="4630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840320" y="141120"/>
              <a:ext cx="10022760" cy="42760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840320" y="141120"/>
                <a:ext cx="10022760" cy="427608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Two-Stream Self-Attention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3" y="290689"/>
            <a:ext cx="3825353" cy="3324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16" y="1143178"/>
            <a:ext cx="8430897" cy="52560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Two-Stream Self-Attention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4" y="208572"/>
            <a:ext cx="3708251" cy="31943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14" y="1130631"/>
            <a:ext cx="8467740" cy="52560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Compare with BERT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8611" y="3160615"/>
            <a:ext cx="8088630" cy="10582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19130" y="2005988"/>
            <a:ext cx="335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NimbusRomNo9L-Regu"/>
              </a:rPr>
              <a:t>[</a:t>
            </a:r>
            <a:r>
              <a:rPr lang="en-US" altLang="zh-CN" sz="2800" dirty="0">
                <a:solidFill>
                  <a:srgbClr val="FF0000"/>
                </a:solidFill>
                <a:latin typeface="NimbusRomNo9L-Regu"/>
              </a:rPr>
              <a:t>New, York</a:t>
            </a:r>
            <a:r>
              <a:rPr lang="en-US" altLang="zh-CN" sz="2800" dirty="0">
                <a:latin typeface="NimbusRomNo9L-Regu"/>
              </a:rPr>
              <a:t>, is, a, city]</a:t>
            </a:r>
            <a:endParaRPr lang="zh-CN" altLang="en-US" sz="2800"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4" y="2787429"/>
            <a:ext cx="6947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Appendix</a:t>
            </a:r>
            <a:endParaRPr lang="en-US" altLang="zh-CN" sz="4400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Conditional</a:t>
            </a:r>
            <a:r>
              <a:rPr lang="zh-CN" altLang="en-US" sz="4000" dirty="0"/>
              <a:t> </a:t>
            </a:r>
            <a:r>
              <a:rPr lang="en-US" altLang="zh-CN" sz="4000" dirty="0"/>
              <a:t>Generation:</a:t>
            </a:r>
            <a:r>
              <a:rPr lang="zh-CN" altLang="en-US" sz="4000" dirty="0"/>
              <a:t> </a:t>
            </a:r>
            <a:r>
              <a:rPr lang="en-US" altLang="zh-CN" sz="4000" dirty="0"/>
              <a:t>Pseudo</a:t>
            </a:r>
            <a:r>
              <a:rPr lang="zh-CN" altLang="en-US" sz="4000" dirty="0"/>
              <a:t> </a:t>
            </a:r>
            <a:r>
              <a:rPr lang="en-US" altLang="zh-CN" sz="4000" dirty="0"/>
              <a:t>Self-Attention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81538" cy="4351338"/>
          </a:xfrm>
        </p:spPr>
        <p:txBody>
          <a:bodyPr/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inject</a:t>
            </a:r>
            <a:r>
              <a:rPr lang="zh-CN" altLang="en-US" dirty="0"/>
              <a:t> </a:t>
            </a:r>
            <a:r>
              <a:rPr lang="en-US" altLang="zh-CN" dirty="0"/>
              <a:t>conditioning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pretrained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altLang="zh-CN" dirty="0"/>
          </a:p>
          <a:p>
            <a:r>
              <a:rPr lang="en-US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conditioning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keys</a:t>
            </a:r>
            <a:endParaRPr lang="en-GB" dirty="0"/>
          </a:p>
        </p:txBody>
      </p:sp>
      <p:pic>
        <p:nvPicPr>
          <p:cNvPr id="5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717" y="3236757"/>
            <a:ext cx="3577534" cy="294020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0" y="1219994"/>
            <a:ext cx="4432300" cy="5562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488668"/>
            <a:ext cx="6421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Encoder-Agnostic</a:t>
            </a:r>
            <a:r>
              <a:rPr lang="zh-CN" altLang="en-US" dirty="0"/>
              <a:t> </a:t>
            </a:r>
            <a:r>
              <a:rPr lang="en-US" altLang="zh-CN" dirty="0"/>
              <a:t>Adaptation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ELMo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3772988" y="5846934"/>
            <a:ext cx="464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“Deep contextualized word representations”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3632" y="1793720"/>
            <a:ext cx="6793289" cy="32505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8" y="2864704"/>
            <a:ext cx="4305593" cy="8102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0" y="3667326"/>
            <a:ext cx="4392135" cy="7747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49" y="4471217"/>
            <a:ext cx="4465277" cy="11710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385" y="794507"/>
            <a:ext cx="1510785" cy="18484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GPT: Generative Pre-training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2920637" y="5855814"/>
            <a:ext cx="635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“Improving Language Understanding by Generative Pre-Training”</a:t>
            </a:r>
            <a:endParaRPr lang="zh-CN" altLang="en-US" dirty="0"/>
          </a:p>
        </p:txBody>
      </p:sp>
      <p:pic>
        <p:nvPicPr>
          <p:cNvPr id="11" name="Picture 4" descr="A close up of a sig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9846" y="1167049"/>
            <a:ext cx="2861435" cy="462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16" y="3130632"/>
            <a:ext cx="4723141" cy="7399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45" y="4072827"/>
            <a:ext cx="5423740" cy="12358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61685" y="1309089"/>
            <a:ext cx="8168427" cy="146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Uni-directional</a:t>
            </a:r>
            <a:r>
              <a:rPr lang="zh-CN" altLang="en-US" sz="2400" dirty="0"/>
              <a:t> </a:t>
            </a:r>
            <a:r>
              <a:rPr lang="en-US" altLang="zh-CN" sz="2400" dirty="0"/>
              <a:t>Language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(Left-to-right)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Block:</a:t>
            </a:r>
            <a:r>
              <a:rPr lang="zh-CN" altLang="en-US" sz="2400" dirty="0"/>
              <a:t> </a:t>
            </a:r>
            <a:r>
              <a:rPr lang="en-US" altLang="zh-CN" sz="2400" dirty="0"/>
              <a:t>Masked</a:t>
            </a:r>
            <a:r>
              <a:rPr lang="zh-CN" altLang="en-US" sz="2400" dirty="0"/>
              <a:t> </a:t>
            </a:r>
            <a:r>
              <a:rPr lang="en-US" altLang="zh-CN" sz="2400" dirty="0"/>
              <a:t>Self-Attention</a:t>
            </a:r>
            <a:r>
              <a:rPr lang="zh-CN" altLang="en-US" sz="2400" dirty="0"/>
              <a:t> </a:t>
            </a:r>
            <a:r>
              <a:rPr lang="en-US" altLang="zh-CN" sz="2400" dirty="0"/>
              <a:t>(Transformer</a:t>
            </a:r>
            <a:r>
              <a:rPr lang="zh-CN" altLang="en-US" sz="2400" dirty="0"/>
              <a:t> </a:t>
            </a:r>
            <a:r>
              <a:rPr lang="en-US" altLang="zh-CN" sz="2400" dirty="0"/>
              <a:t>Decoder)</a:t>
            </a:r>
            <a:endParaRPr lang="en-US" altLang="zh-C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3612240" y="3305880"/>
              <a:ext cx="5268960" cy="12218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3612240" y="3305880"/>
                <a:ext cx="5268960" cy="122184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GPT: Generative Pre-training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2920637" y="5947255"/>
            <a:ext cx="635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“Improving Language Understanding by Generative Pre-Training”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182" y="1159595"/>
            <a:ext cx="11083636" cy="4643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668120" y="1013760"/>
              <a:ext cx="7264800" cy="44125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668120" y="1013760"/>
                <a:ext cx="7264800" cy="441252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Problems of GPT</a:t>
            </a:r>
            <a:endParaRPr lang="zh-CN" altLang="en-US" sz="2800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838200" y="140761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prevalence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limits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generalizability. (Maybe Multi-task</a:t>
            </a:r>
            <a:r>
              <a:rPr lang="zh-CN" altLang="en-US" dirty="0"/>
              <a:t> </a:t>
            </a:r>
            <a:r>
              <a:rPr lang="en-US" altLang="zh-CN" dirty="0"/>
              <a:t>Learning helps?)</a:t>
            </a:r>
            <a:endParaRPr lang="en-US" altLang="zh-CN" dirty="0"/>
          </a:p>
          <a:p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endParaRPr lang="en-US" altLang="zh-CN" dirty="0"/>
          </a:p>
          <a:p>
            <a:pPr marL="0" indent="0">
              <a:buFont typeface="Arial" panose="020B0604020202020204"/>
              <a:buNone/>
            </a:pPr>
            <a:endParaRPr lang="en-US" dirty="0"/>
          </a:p>
          <a:p>
            <a:pPr marL="0" indent="0">
              <a:buFont typeface="Arial" panose="020B0604020202020204"/>
              <a:buNone/>
            </a:pPr>
            <a:r>
              <a:rPr lang="en-US" altLang="zh-CN" dirty="0"/>
              <a:t>Intuition: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altLang="zh-CN" dirty="0"/>
          </a:p>
          <a:p>
            <a:pPr marL="457200" lvl="1" indent="0">
              <a:buFont typeface="Arial" panose="020B0604020202020204"/>
              <a:buNone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“the</a:t>
            </a:r>
            <a:r>
              <a:rPr lang="zh-CN" altLang="en-US" dirty="0"/>
              <a:t> </a:t>
            </a:r>
            <a:r>
              <a:rPr lang="en-US" altLang="zh-CN" dirty="0"/>
              <a:t>translation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ja-JP" altLang="en-US" dirty="0"/>
              <a:t>机器学习</a:t>
            </a:r>
            <a:r>
              <a:rPr lang="en-US" altLang="zh-CN" dirty="0"/>
              <a:t>”,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translation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translate</a:t>
            </a:r>
            <a:r>
              <a:rPr lang="zh-CN" altLang="en-US" dirty="0"/>
              <a:t> </a:t>
            </a:r>
            <a:r>
              <a:rPr lang="en-US" altLang="zh-CN" dirty="0"/>
              <a:t>“machine</a:t>
            </a:r>
            <a:r>
              <a:rPr lang="zh-CN" altLang="en-US" dirty="0"/>
              <a:t> </a:t>
            </a:r>
            <a:r>
              <a:rPr lang="en-US" altLang="zh-CN" dirty="0"/>
              <a:t>learning”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Chinese.</a:t>
            </a:r>
            <a:endParaRPr lang="en-US" altLang="zh-CN" dirty="0"/>
          </a:p>
          <a:p>
            <a:pPr marL="457200" lvl="1" indent="0">
              <a:buFont typeface="Arial" panose="020B0604020202020204"/>
              <a:buNone/>
            </a:pPr>
            <a:endParaRPr lang="en-US" altLang="zh-CN" dirty="0"/>
          </a:p>
          <a:p>
            <a:pPr marL="0" indent="0">
              <a:buFont typeface="Arial" panose="020B0604020202020204"/>
              <a:buNone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dataset!</a:t>
            </a:r>
            <a:endParaRPr lang="en-US" altLang="zh-CN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4192</Words>
  <Application>WPS 演示</Application>
  <PresentationFormat>宽屏</PresentationFormat>
  <Paragraphs>216</Paragraphs>
  <Slides>54</Slides>
  <Notes>54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8" baseType="lpstr">
      <vt:lpstr>Arial</vt:lpstr>
      <vt:lpstr>宋体</vt:lpstr>
      <vt:lpstr>Wingdings</vt:lpstr>
      <vt:lpstr>Arial</vt:lpstr>
      <vt:lpstr>苹方 中等</vt:lpstr>
      <vt:lpstr>Segoe Print</vt:lpstr>
      <vt:lpstr>Calibri</vt:lpstr>
      <vt:lpstr>微软雅黑</vt:lpstr>
      <vt:lpstr>Arial Unicode MS</vt:lpstr>
      <vt:lpstr>等线</vt:lpstr>
      <vt:lpstr>-apple-system</vt:lpstr>
      <vt:lpstr>NimbusRomNo9L-Regu</vt:lpstr>
      <vt:lpstr>Yu 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Conditional Generation: Pseudo Self-Attention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Wenzhe</dc:creator>
  <cp:lastModifiedBy>TOWER</cp:lastModifiedBy>
  <cp:revision>631</cp:revision>
  <cp:lastPrinted>2019-04-18T03:52:00Z</cp:lastPrinted>
  <dcterms:created xsi:type="dcterms:W3CDTF">2018-12-08T11:02:00Z</dcterms:created>
  <dcterms:modified xsi:type="dcterms:W3CDTF">2020-12-27T11:20:52Z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